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308" r:id="rId3"/>
    <p:sldId id="267" r:id="rId4"/>
    <p:sldId id="260" r:id="rId5"/>
    <p:sldId id="309" r:id="rId6"/>
    <p:sldId id="310" r:id="rId7"/>
    <p:sldId id="311" r:id="rId8"/>
    <p:sldId id="312" r:id="rId9"/>
    <p:sldId id="264" r:id="rId10"/>
    <p:sldId id="315" r:id="rId11"/>
    <p:sldId id="316" r:id="rId12"/>
    <p:sldId id="320" r:id="rId13"/>
    <p:sldId id="321" r:id="rId14"/>
    <p:sldId id="322" r:id="rId15"/>
    <p:sldId id="319" r:id="rId16"/>
    <p:sldId id="318" r:id="rId17"/>
    <p:sldId id="317" r:id="rId18"/>
    <p:sldId id="314" r:id="rId19"/>
    <p:sldId id="313" r:id="rId20"/>
    <p:sldId id="323" r:id="rId21"/>
    <p:sldId id="324" r:id="rId22"/>
    <p:sldId id="325" r:id="rId23"/>
    <p:sldId id="327" r:id="rId24"/>
    <p:sldId id="328" r:id="rId25"/>
    <p:sldId id="329" r:id="rId26"/>
    <p:sldId id="326" r:id="rId27"/>
    <p:sldId id="259" r:id="rId28"/>
    <p:sldId id="268" r:id="rId29"/>
    <p:sldId id="296" r:id="rId30"/>
    <p:sldId id="297" r:id="rId31"/>
    <p:sldId id="266" r:id="rId32"/>
    <p:sldId id="298" r:id="rId33"/>
    <p:sldId id="302" r:id="rId34"/>
    <p:sldId id="304" r:id="rId35"/>
    <p:sldId id="303" r:id="rId36"/>
    <p:sldId id="305" r:id="rId37"/>
    <p:sldId id="306" r:id="rId38"/>
    <p:sldId id="265" r:id="rId39"/>
    <p:sldId id="307" r:id="rId40"/>
    <p:sldId id="275" r:id="rId41"/>
  </p:sldIdLst>
  <p:sldSz cx="9144000" cy="5143500" type="screen16x9"/>
  <p:notesSz cx="6858000" cy="9144000"/>
  <p:embeddedFontLst>
    <p:embeddedFont>
      <p:font typeface="Consolas" panose="020B0609020204030204" pitchFamily="49" charset="0"/>
      <p:regular r:id="rId43"/>
      <p:bold r:id="rId44"/>
      <p:italic r:id="rId45"/>
      <p:boldItalic r:id="rId46"/>
    </p:embeddedFont>
    <p:embeddedFont>
      <p:font typeface="DM Sans"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5B9"/>
    <a:srgbClr val="660033"/>
    <a:srgbClr val="32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23EF99-8BD1-43E1-896F-38DA0E842010}">
  <a:tblStyle styleId="{DE23EF99-8BD1-43E1-896F-38DA0E8420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4F1C62C-7567-49F2-A3DA-89812854B09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12" autoAdjust="0"/>
  </p:normalViewPr>
  <p:slideViewPr>
    <p:cSldViewPr snapToGrid="0">
      <p:cViewPr varScale="1">
        <p:scale>
          <a:sx n="61" d="100"/>
          <a:sy n="61" d="100"/>
        </p:scale>
        <p:origin x="53" y="8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32fcd6f7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32fcd6f7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943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38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692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325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13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868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645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939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527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40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94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802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62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219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536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92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77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815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13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816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107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258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598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13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b="0" dirty="0">
                <a:solidFill>
                  <a:srgbClr val="000000"/>
                </a:solidFill>
                <a:effectLst/>
                <a:latin typeface="Consolas" panose="020B0609020204030204" pitchFamily="49" charset="0"/>
              </a:rPr>
              <a:t>*</a:t>
            </a:r>
            <a:r>
              <a:rPr lang="en-ID" b="0" dirty="0">
                <a:solidFill>
                  <a:srgbClr val="333333"/>
                </a:solidFill>
                <a:effectLst/>
                <a:latin typeface="Consolas" panose="020B0609020204030204" pitchFamily="49" charset="0"/>
              </a:rPr>
              <a:t> Kode </a:t>
            </a:r>
            <a:r>
              <a:rPr lang="en-ID" b="0" dirty="0" err="1">
                <a:solidFill>
                  <a:srgbClr val="333333"/>
                </a:solidFill>
                <a:effectLst/>
                <a:latin typeface="Consolas" panose="020B0609020204030204" pitchFamily="49" charset="0"/>
              </a:rPr>
              <a:t>trayek</a:t>
            </a:r>
            <a:r>
              <a:rPr lang="en-ID" b="0" dirty="0">
                <a:solidFill>
                  <a:srgbClr val="333333"/>
                </a:solidFill>
                <a:effectLst/>
                <a:latin typeface="Consolas" panose="020B0609020204030204" pitchFamily="49" charset="0"/>
              </a:rPr>
              <a:t> mana yang </a:t>
            </a:r>
            <a:r>
              <a:rPr lang="en-ID" b="0" dirty="0" err="1">
                <a:solidFill>
                  <a:srgbClr val="333333"/>
                </a:solidFill>
                <a:effectLst/>
                <a:latin typeface="Consolas" panose="020B0609020204030204" pitchFamily="49" charset="0"/>
              </a:rPr>
              <a:t>memiliki</a:t>
            </a:r>
            <a:r>
              <a:rPr lang="en-ID" b="0" dirty="0">
                <a:solidFill>
                  <a:srgbClr val="333333"/>
                </a:solidFill>
                <a:effectLst/>
                <a:latin typeface="Consolas" panose="020B0609020204030204" pitchFamily="49" charset="0"/>
              </a:rPr>
              <a:t> paling </a:t>
            </a:r>
            <a:r>
              <a:rPr lang="en-ID" b="0" dirty="0" err="1">
                <a:solidFill>
                  <a:srgbClr val="333333"/>
                </a:solidFill>
                <a:effectLst/>
                <a:latin typeface="Consolas" panose="020B0609020204030204" pitchFamily="49" charset="0"/>
              </a:rPr>
              <a:t>banyak</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jumlah</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penumpang</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berdasarkan</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jenis</a:t>
            </a:r>
            <a:r>
              <a:rPr lang="en-ID" b="0" dirty="0">
                <a:solidFill>
                  <a:srgbClr val="333333"/>
                </a:solidFill>
                <a:effectLst/>
                <a:latin typeface="Consolas" panose="020B0609020204030204" pitchFamily="49" charset="0"/>
              </a:rPr>
              <a:t>? </a:t>
            </a:r>
          </a:p>
          <a:p>
            <a:r>
              <a:rPr lang="en-ID" b="0" dirty="0">
                <a:solidFill>
                  <a:srgbClr val="333333"/>
                </a:solidFill>
                <a:effectLst/>
                <a:latin typeface="Consolas" panose="020B0609020204030204" pitchFamily="49" charset="0"/>
              </a:rPr>
              <a:t>    </a:t>
            </a:r>
            <a:r>
              <a:rPr lang="en-ID" b="0" dirty="0">
                <a:solidFill>
                  <a:srgbClr val="000000"/>
                </a:solidFill>
                <a:effectLst/>
                <a:latin typeface="Consolas" panose="020B0609020204030204" pitchFamily="49" charset="0"/>
              </a:rPr>
              <a:t>*</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Angkutan</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Umum</a:t>
            </a:r>
            <a:r>
              <a:rPr lang="en-ID" b="0" dirty="0">
                <a:solidFill>
                  <a:srgbClr val="333333"/>
                </a:solidFill>
                <a:effectLst/>
                <a:latin typeface="Consolas" panose="020B0609020204030204" pitchFamily="49" charset="0"/>
              </a:rPr>
              <a:t> Integrasi : '</a:t>
            </a:r>
            <a:r>
              <a:rPr lang="en-ID" b="0" dirty="0" err="1">
                <a:solidFill>
                  <a:srgbClr val="333333"/>
                </a:solidFill>
                <a:effectLst/>
                <a:latin typeface="Consolas" panose="020B0609020204030204" pitchFamily="49" charset="0"/>
              </a:rPr>
              <a:t>kode_trayek</a:t>
            </a:r>
            <a:r>
              <a:rPr lang="en-ID" b="0" dirty="0">
                <a:solidFill>
                  <a:srgbClr val="333333"/>
                </a:solidFill>
                <a:effectLst/>
                <a:latin typeface="Consolas" panose="020B0609020204030204" pitchFamily="49" charset="0"/>
              </a:rPr>
              <a:t>' 6C</a:t>
            </a:r>
          </a:p>
          <a:p>
            <a:r>
              <a:rPr lang="en-ID" b="0" dirty="0">
                <a:solidFill>
                  <a:srgbClr val="333333"/>
                </a:solidFill>
                <a:effectLst/>
                <a:latin typeface="Consolas" panose="020B0609020204030204" pitchFamily="49" charset="0"/>
              </a:rPr>
              <a:t>    </a:t>
            </a:r>
            <a:r>
              <a:rPr lang="en-ID" b="0" dirty="0">
                <a:solidFill>
                  <a:srgbClr val="000000"/>
                </a:solidFill>
                <a:effectLst/>
                <a:latin typeface="Consolas" panose="020B0609020204030204" pitchFamily="49" charset="0"/>
              </a:rPr>
              <a:t>*</a:t>
            </a:r>
            <a:r>
              <a:rPr lang="en-ID" b="0" dirty="0">
                <a:solidFill>
                  <a:srgbClr val="333333"/>
                </a:solidFill>
                <a:effectLst/>
                <a:latin typeface="Consolas" panose="020B0609020204030204" pitchFamily="49" charset="0"/>
              </a:rPr>
              <a:t> BRT                     : '</a:t>
            </a:r>
            <a:r>
              <a:rPr lang="en-ID" b="0" dirty="0" err="1">
                <a:solidFill>
                  <a:srgbClr val="333333"/>
                </a:solidFill>
                <a:effectLst/>
                <a:latin typeface="Consolas" panose="020B0609020204030204" pitchFamily="49" charset="0"/>
              </a:rPr>
              <a:t>kode_trayek</a:t>
            </a:r>
            <a:r>
              <a:rPr lang="en-ID" b="0" dirty="0">
                <a:solidFill>
                  <a:srgbClr val="333333"/>
                </a:solidFill>
                <a:effectLst/>
                <a:latin typeface="Consolas" panose="020B0609020204030204" pitchFamily="49" charset="0"/>
              </a:rPr>
              <a:t>' 1</a:t>
            </a:r>
          </a:p>
          <a:p>
            <a:r>
              <a:rPr lang="en-ID" b="0" dirty="0">
                <a:solidFill>
                  <a:srgbClr val="333333"/>
                </a:solidFill>
                <a:effectLst/>
                <a:latin typeface="Consolas" panose="020B0609020204030204" pitchFamily="49" charset="0"/>
              </a:rPr>
              <a:t>    </a:t>
            </a:r>
            <a:r>
              <a:rPr lang="en-ID" b="0" dirty="0">
                <a:solidFill>
                  <a:srgbClr val="000000"/>
                </a:solidFill>
                <a:effectLst/>
                <a:latin typeface="Consolas" panose="020B0609020204030204" pitchFamily="49" charset="0"/>
              </a:rPr>
              <a:t>*</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Mikrotrans</a:t>
            </a:r>
            <a:r>
              <a:rPr lang="en-ID" b="0" dirty="0">
                <a:solidFill>
                  <a:srgbClr val="333333"/>
                </a:solidFill>
                <a:effectLst/>
                <a:latin typeface="Consolas" panose="020B0609020204030204" pitchFamily="49" charset="0"/>
              </a:rPr>
              <a:t>              : '</a:t>
            </a:r>
            <a:r>
              <a:rPr lang="en-ID" b="0" dirty="0" err="1">
                <a:solidFill>
                  <a:srgbClr val="333333"/>
                </a:solidFill>
                <a:effectLst/>
                <a:latin typeface="Consolas" panose="020B0609020204030204" pitchFamily="49" charset="0"/>
              </a:rPr>
              <a:t>kode_trayek</a:t>
            </a:r>
            <a:r>
              <a:rPr lang="en-ID" b="0" dirty="0">
                <a:solidFill>
                  <a:srgbClr val="333333"/>
                </a:solidFill>
                <a:effectLst/>
                <a:latin typeface="Consolas" panose="020B0609020204030204" pitchFamily="49" charset="0"/>
              </a:rPr>
              <a:t>' JAK.30</a:t>
            </a:r>
          </a:p>
          <a:p>
            <a:r>
              <a:rPr lang="en-ID" b="0" dirty="0">
                <a:solidFill>
                  <a:srgbClr val="000000"/>
                </a:solidFill>
                <a:effectLst/>
                <a:latin typeface="Consolas" panose="020B0609020204030204" pitchFamily="49" charset="0"/>
              </a:rPr>
              <a:t>*</a:t>
            </a:r>
            <a:r>
              <a:rPr lang="en-ID" b="0" dirty="0">
                <a:solidFill>
                  <a:srgbClr val="333333"/>
                </a:solidFill>
                <a:effectLst/>
                <a:latin typeface="Consolas" panose="020B0609020204030204" pitchFamily="49" charset="0"/>
              </a:rPr>
              <a:t> Kode </a:t>
            </a:r>
            <a:r>
              <a:rPr lang="en-ID" b="0" dirty="0" err="1">
                <a:solidFill>
                  <a:srgbClr val="333333"/>
                </a:solidFill>
                <a:effectLst/>
                <a:latin typeface="Consolas" panose="020B0609020204030204" pitchFamily="49" charset="0"/>
              </a:rPr>
              <a:t>trayek</a:t>
            </a:r>
            <a:r>
              <a:rPr lang="en-ID" b="0" dirty="0">
                <a:solidFill>
                  <a:srgbClr val="333333"/>
                </a:solidFill>
                <a:effectLst/>
                <a:latin typeface="Consolas" panose="020B0609020204030204" pitchFamily="49" charset="0"/>
              </a:rPr>
              <a:t> mana yang </a:t>
            </a:r>
            <a:r>
              <a:rPr lang="en-ID" b="0" dirty="0" err="1">
                <a:solidFill>
                  <a:srgbClr val="333333"/>
                </a:solidFill>
                <a:effectLst/>
                <a:latin typeface="Consolas" panose="020B0609020204030204" pitchFamily="49" charset="0"/>
              </a:rPr>
              <a:t>memiliki</a:t>
            </a:r>
            <a:r>
              <a:rPr lang="en-ID" b="0" dirty="0">
                <a:solidFill>
                  <a:srgbClr val="333333"/>
                </a:solidFill>
                <a:effectLst/>
                <a:latin typeface="Consolas" panose="020B0609020204030204" pitchFamily="49" charset="0"/>
              </a:rPr>
              <a:t> paling </a:t>
            </a:r>
            <a:r>
              <a:rPr lang="en-ID" b="0" dirty="0" err="1">
                <a:solidFill>
                  <a:srgbClr val="333333"/>
                </a:solidFill>
                <a:effectLst/>
                <a:latin typeface="Consolas" panose="020B0609020204030204" pitchFamily="49" charset="0"/>
              </a:rPr>
              <a:t>sedikit</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jumlah</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penumpang</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berdasarkan</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jenis</a:t>
            </a:r>
            <a:r>
              <a:rPr lang="en-ID" b="0" dirty="0">
                <a:solidFill>
                  <a:srgbClr val="333333"/>
                </a:solidFill>
                <a:effectLst/>
                <a:latin typeface="Consolas" panose="020B0609020204030204" pitchFamily="49" charset="0"/>
              </a:rPr>
              <a:t>?</a:t>
            </a:r>
          </a:p>
          <a:p>
            <a:r>
              <a:rPr lang="en-ID" b="0" dirty="0">
                <a:solidFill>
                  <a:srgbClr val="333333"/>
                </a:solidFill>
                <a:effectLst/>
                <a:latin typeface="Consolas" panose="020B0609020204030204" pitchFamily="49" charset="0"/>
              </a:rPr>
              <a:t>    </a:t>
            </a:r>
            <a:r>
              <a:rPr lang="en-ID" b="0" dirty="0">
                <a:solidFill>
                  <a:srgbClr val="000000"/>
                </a:solidFill>
                <a:effectLst/>
                <a:latin typeface="Consolas" panose="020B0609020204030204" pitchFamily="49" charset="0"/>
              </a:rPr>
              <a:t>*</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Angkutan</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Umum</a:t>
            </a:r>
            <a:r>
              <a:rPr lang="en-ID" b="0" dirty="0">
                <a:solidFill>
                  <a:srgbClr val="333333"/>
                </a:solidFill>
                <a:effectLst/>
                <a:latin typeface="Consolas" panose="020B0609020204030204" pitchFamily="49" charset="0"/>
              </a:rPr>
              <a:t> Integrasi : '</a:t>
            </a:r>
            <a:r>
              <a:rPr lang="en-ID" b="0" dirty="0" err="1">
                <a:solidFill>
                  <a:srgbClr val="333333"/>
                </a:solidFill>
                <a:effectLst/>
                <a:latin typeface="Consolas" panose="020B0609020204030204" pitchFamily="49" charset="0"/>
              </a:rPr>
              <a:t>kode_trayek</a:t>
            </a:r>
            <a:r>
              <a:rPr lang="en-ID" b="0" dirty="0">
                <a:solidFill>
                  <a:srgbClr val="333333"/>
                </a:solidFill>
                <a:effectLst/>
                <a:latin typeface="Consolas" panose="020B0609020204030204" pitchFamily="49" charset="0"/>
              </a:rPr>
              <a:t>' GR4</a:t>
            </a:r>
          </a:p>
          <a:p>
            <a:r>
              <a:rPr lang="en-ID" b="0" dirty="0">
                <a:solidFill>
                  <a:srgbClr val="333333"/>
                </a:solidFill>
                <a:effectLst/>
                <a:latin typeface="Consolas" panose="020B0609020204030204" pitchFamily="49" charset="0"/>
              </a:rPr>
              <a:t>    </a:t>
            </a:r>
            <a:r>
              <a:rPr lang="en-ID" b="0" dirty="0">
                <a:solidFill>
                  <a:srgbClr val="000000"/>
                </a:solidFill>
                <a:effectLst/>
                <a:latin typeface="Consolas" panose="020B0609020204030204" pitchFamily="49" charset="0"/>
              </a:rPr>
              <a:t>*</a:t>
            </a:r>
            <a:r>
              <a:rPr lang="en-ID" b="0" dirty="0">
                <a:solidFill>
                  <a:srgbClr val="333333"/>
                </a:solidFill>
                <a:effectLst/>
                <a:latin typeface="Consolas" panose="020B0609020204030204" pitchFamily="49" charset="0"/>
              </a:rPr>
              <a:t> BRT                     : '</a:t>
            </a:r>
            <a:r>
              <a:rPr lang="en-ID" b="0" dirty="0" err="1">
                <a:solidFill>
                  <a:srgbClr val="333333"/>
                </a:solidFill>
                <a:effectLst/>
                <a:latin typeface="Consolas" panose="020B0609020204030204" pitchFamily="49" charset="0"/>
              </a:rPr>
              <a:t>kode_trayek</a:t>
            </a:r>
            <a:r>
              <a:rPr lang="en-ID" b="0" dirty="0">
                <a:solidFill>
                  <a:srgbClr val="333333"/>
                </a:solidFill>
                <a:effectLst/>
                <a:latin typeface="Consolas" panose="020B0609020204030204" pitchFamily="49" charset="0"/>
              </a:rPr>
              <a:t>' 11</a:t>
            </a:r>
          </a:p>
          <a:p>
            <a:r>
              <a:rPr lang="en-ID" b="0" dirty="0">
                <a:solidFill>
                  <a:srgbClr val="333333"/>
                </a:solidFill>
                <a:effectLst/>
                <a:latin typeface="Consolas" panose="020B0609020204030204" pitchFamily="49" charset="0"/>
              </a:rPr>
              <a:t>    </a:t>
            </a:r>
            <a:r>
              <a:rPr lang="en-ID" b="0" dirty="0">
                <a:solidFill>
                  <a:srgbClr val="000000"/>
                </a:solidFill>
                <a:effectLst/>
                <a:latin typeface="Consolas" panose="020B0609020204030204" pitchFamily="49" charset="0"/>
              </a:rPr>
              <a:t>*</a:t>
            </a:r>
            <a:r>
              <a:rPr lang="en-ID" b="0" dirty="0">
                <a:solidFill>
                  <a:srgbClr val="333333"/>
                </a:solidFill>
                <a:effectLst/>
                <a:latin typeface="Consolas" panose="020B0609020204030204" pitchFamily="49" charset="0"/>
              </a:rPr>
              <a:t> </a:t>
            </a:r>
            <a:r>
              <a:rPr lang="en-ID" b="0" dirty="0" err="1">
                <a:solidFill>
                  <a:srgbClr val="333333"/>
                </a:solidFill>
                <a:effectLst/>
                <a:latin typeface="Consolas" panose="020B0609020204030204" pitchFamily="49" charset="0"/>
              </a:rPr>
              <a:t>Mikrotrans</a:t>
            </a:r>
            <a:r>
              <a:rPr lang="en-ID" b="0" dirty="0">
                <a:solidFill>
                  <a:srgbClr val="333333"/>
                </a:solidFill>
                <a:effectLst/>
                <a:latin typeface="Consolas" panose="020B0609020204030204" pitchFamily="49" charset="0"/>
              </a:rPr>
              <a:t>              : '</a:t>
            </a:r>
            <a:r>
              <a:rPr lang="en-ID" b="0" dirty="0" err="1">
                <a:solidFill>
                  <a:srgbClr val="333333"/>
                </a:solidFill>
                <a:effectLst/>
                <a:latin typeface="Consolas" panose="020B0609020204030204" pitchFamily="49" charset="0"/>
              </a:rPr>
              <a:t>kode_trayek</a:t>
            </a:r>
            <a:r>
              <a:rPr lang="en-ID" b="0" dirty="0">
                <a:solidFill>
                  <a:srgbClr val="333333"/>
                </a:solidFill>
                <a:effectLst/>
                <a:latin typeface="Consolas" panose="020B0609020204030204" pitchFamily="49" charset="0"/>
              </a:rPr>
              <a:t>' JAK.10B</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6334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40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8680c384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8680c38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8680c384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8680c38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914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06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59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819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001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52371" y="4028341"/>
            <a:ext cx="374394" cy="962866"/>
            <a:chOff x="-720900" y="1958300"/>
            <a:chExt cx="462900" cy="1190488"/>
          </a:xfrm>
        </p:grpSpPr>
        <p:sp>
          <p:nvSpPr>
            <p:cNvPr id="10" name="Google Shape;10;p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1" name="Google Shape;11;p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2" name="Google Shape;12;p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3" name="Google Shape;13;p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4" name="Google Shape;14;p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5" name="Google Shape;15;p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6" name="Google Shape;16;p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7" name="Google Shape;17;p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8" name="Google Shape;18;p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 name="Google Shape;19;p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 name="Google Shape;20;p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1" name="Google Shape;21;p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 name="Google Shape;22;p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 name="Google Shape;23;p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 name="Google Shape;24;p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25" name="Google Shape;25;p2"/>
          <p:cNvGrpSpPr/>
          <p:nvPr/>
        </p:nvGrpSpPr>
        <p:grpSpPr>
          <a:xfrm rot="5400000">
            <a:off x="8322971" y="-141834"/>
            <a:ext cx="374394" cy="962866"/>
            <a:chOff x="-720900" y="1958300"/>
            <a:chExt cx="462900" cy="1190488"/>
          </a:xfrm>
        </p:grpSpPr>
        <p:sp>
          <p:nvSpPr>
            <p:cNvPr id="26" name="Google Shape;26;p2"/>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7" name="Google Shape;27;p2"/>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8" name="Google Shape;28;p2"/>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9" name="Google Shape;29;p2"/>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 name="Google Shape;30;p2"/>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 name="Google Shape;31;p2"/>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 name="Google Shape;32;p2"/>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 name="Google Shape;33;p2"/>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 name="Google Shape;34;p2"/>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5" name="Google Shape;35;p2"/>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6" name="Google Shape;36;p2"/>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7" name="Google Shape;37;p2"/>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8" name="Google Shape;38;p2"/>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9" name="Google Shape;39;p2"/>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0" name="Google Shape;40;p2"/>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
        <p:nvSpPr>
          <p:cNvPr id="41" name="Google Shape;41;p2"/>
          <p:cNvSpPr txBox="1">
            <a:spLocks noGrp="1"/>
          </p:cNvSpPr>
          <p:nvPr>
            <p:ph type="ctrTitle"/>
          </p:nvPr>
        </p:nvSpPr>
        <p:spPr>
          <a:xfrm>
            <a:off x="713225" y="539492"/>
            <a:ext cx="4924200" cy="1911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713225" y="2736852"/>
            <a:ext cx="2578200" cy="67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28"/>
        <p:cNvGrpSpPr/>
        <p:nvPr/>
      </p:nvGrpSpPr>
      <p:grpSpPr>
        <a:xfrm>
          <a:off x="0" y="0"/>
          <a:ext cx="0" cy="0"/>
          <a:chOff x="0" y="0"/>
          <a:chExt cx="0" cy="0"/>
        </a:xfrm>
      </p:grpSpPr>
      <p:sp>
        <p:nvSpPr>
          <p:cNvPr id="329" name="Google Shape;329;p15"/>
          <p:cNvSpPr txBox="1">
            <a:spLocks noGrp="1"/>
          </p:cNvSpPr>
          <p:nvPr>
            <p:ph type="title"/>
          </p:nvPr>
        </p:nvSpPr>
        <p:spPr>
          <a:xfrm>
            <a:off x="4070575" y="3459688"/>
            <a:ext cx="43602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30" name="Google Shape;330;p15"/>
          <p:cNvSpPr txBox="1">
            <a:spLocks noGrp="1"/>
          </p:cNvSpPr>
          <p:nvPr>
            <p:ph type="subTitle" idx="1"/>
          </p:nvPr>
        </p:nvSpPr>
        <p:spPr>
          <a:xfrm>
            <a:off x="3745250" y="801375"/>
            <a:ext cx="4685400" cy="2442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331" name="Google Shape;331;p15"/>
          <p:cNvGrpSpPr/>
          <p:nvPr/>
        </p:nvGrpSpPr>
        <p:grpSpPr>
          <a:xfrm>
            <a:off x="242321" y="150516"/>
            <a:ext cx="374394" cy="962866"/>
            <a:chOff x="-720900" y="1958300"/>
            <a:chExt cx="462900" cy="1190488"/>
          </a:xfrm>
        </p:grpSpPr>
        <p:sp>
          <p:nvSpPr>
            <p:cNvPr id="332" name="Google Shape;332;p15"/>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3" name="Google Shape;333;p15"/>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4" name="Google Shape;334;p15"/>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5" name="Google Shape;335;p15"/>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6" name="Google Shape;336;p15"/>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7" name="Google Shape;337;p15"/>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8" name="Google Shape;338;p15"/>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9" name="Google Shape;339;p15"/>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0" name="Google Shape;340;p15"/>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1" name="Google Shape;341;p15"/>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2" name="Google Shape;342;p15"/>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3" name="Google Shape;343;p15"/>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4" name="Google Shape;344;p15"/>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5" name="Google Shape;345;p15"/>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6" name="Google Shape;346;p15"/>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64"/>
        <p:cNvGrpSpPr/>
        <p:nvPr/>
      </p:nvGrpSpPr>
      <p:grpSpPr>
        <a:xfrm>
          <a:off x="0" y="0"/>
          <a:ext cx="0" cy="0"/>
          <a:chOff x="0" y="0"/>
          <a:chExt cx="0" cy="0"/>
        </a:xfrm>
      </p:grpSpPr>
      <p:sp>
        <p:nvSpPr>
          <p:cNvPr id="465" name="Google Shape;465;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6" name="Google Shape;466;p19"/>
          <p:cNvSpPr txBox="1">
            <a:spLocks noGrp="1"/>
          </p:cNvSpPr>
          <p:nvPr>
            <p:ph type="subTitle" idx="1"/>
          </p:nvPr>
        </p:nvSpPr>
        <p:spPr>
          <a:xfrm>
            <a:off x="720000" y="1950311"/>
            <a:ext cx="2432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67" name="Google Shape;467;p19"/>
          <p:cNvSpPr txBox="1">
            <a:spLocks noGrp="1"/>
          </p:cNvSpPr>
          <p:nvPr>
            <p:ph type="subTitle" idx="2"/>
          </p:nvPr>
        </p:nvSpPr>
        <p:spPr>
          <a:xfrm>
            <a:off x="3355800" y="1950311"/>
            <a:ext cx="2432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68" name="Google Shape;468;p19"/>
          <p:cNvSpPr txBox="1">
            <a:spLocks noGrp="1"/>
          </p:cNvSpPr>
          <p:nvPr>
            <p:ph type="subTitle" idx="3"/>
          </p:nvPr>
        </p:nvSpPr>
        <p:spPr>
          <a:xfrm>
            <a:off x="720000" y="3680600"/>
            <a:ext cx="2432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69" name="Google Shape;469;p19"/>
          <p:cNvSpPr txBox="1">
            <a:spLocks noGrp="1"/>
          </p:cNvSpPr>
          <p:nvPr>
            <p:ph type="subTitle" idx="4"/>
          </p:nvPr>
        </p:nvSpPr>
        <p:spPr>
          <a:xfrm>
            <a:off x="3355800" y="3680600"/>
            <a:ext cx="2432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70" name="Google Shape;470;p19"/>
          <p:cNvSpPr txBox="1">
            <a:spLocks noGrp="1"/>
          </p:cNvSpPr>
          <p:nvPr>
            <p:ph type="subTitle" idx="5"/>
          </p:nvPr>
        </p:nvSpPr>
        <p:spPr>
          <a:xfrm>
            <a:off x="5991600" y="1950311"/>
            <a:ext cx="2432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71" name="Google Shape;471;p19"/>
          <p:cNvSpPr txBox="1">
            <a:spLocks noGrp="1"/>
          </p:cNvSpPr>
          <p:nvPr>
            <p:ph type="subTitle" idx="6"/>
          </p:nvPr>
        </p:nvSpPr>
        <p:spPr>
          <a:xfrm>
            <a:off x="5991600" y="3680600"/>
            <a:ext cx="2432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72" name="Google Shape;472;p19"/>
          <p:cNvSpPr txBox="1">
            <a:spLocks noGrp="1"/>
          </p:cNvSpPr>
          <p:nvPr>
            <p:ph type="subTitle" idx="7"/>
          </p:nvPr>
        </p:nvSpPr>
        <p:spPr>
          <a:xfrm>
            <a:off x="720000" y="1576413"/>
            <a:ext cx="2431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400" b="1">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473" name="Google Shape;473;p19"/>
          <p:cNvSpPr txBox="1">
            <a:spLocks noGrp="1"/>
          </p:cNvSpPr>
          <p:nvPr>
            <p:ph type="subTitle" idx="8"/>
          </p:nvPr>
        </p:nvSpPr>
        <p:spPr>
          <a:xfrm>
            <a:off x="3355800" y="1576413"/>
            <a:ext cx="2431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400" b="1">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474" name="Google Shape;474;p19"/>
          <p:cNvSpPr txBox="1">
            <a:spLocks noGrp="1"/>
          </p:cNvSpPr>
          <p:nvPr>
            <p:ph type="subTitle" idx="9"/>
          </p:nvPr>
        </p:nvSpPr>
        <p:spPr>
          <a:xfrm>
            <a:off x="5992200" y="1576413"/>
            <a:ext cx="2431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400" b="1">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475" name="Google Shape;475;p19"/>
          <p:cNvSpPr txBox="1">
            <a:spLocks noGrp="1"/>
          </p:cNvSpPr>
          <p:nvPr>
            <p:ph type="subTitle" idx="13"/>
          </p:nvPr>
        </p:nvSpPr>
        <p:spPr>
          <a:xfrm>
            <a:off x="720000" y="3303500"/>
            <a:ext cx="2431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400" b="1">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476" name="Google Shape;476;p19"/>
          <p:cNvSpPr txBox="1">
            <a:spLocks noGrp="1"/>
          </p:cNvSpPr>
          <p:nvPr>
            <p:ph type="subTitle" idx="14"/>
          </p:nvPr>
        </p:nvSpPr>
        <p:spPr>
          <a:xfrm>
            <a:off x="3355800" y="3303500"/>
            <a:ext cx="2431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400" b="1">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477" name="Google Shape;477;p19"/>
          <p:cNvSpPr txBox="1">
            <a:spLocks noGrp="1"/>
          </p:cNvSpPr>
          <p:nvPr>
            <p:ph type="subTitle" idx="15"/>
          </p:nvPr>
        </p:nvSpPr>
        <p:spPr>
          <a:xfrm>
            <a:off x="5992200" y="3303500"/>
            <a:ext cx="2431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400" b="1">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478" name="Google Shape;478;p19"/>
          <p:cNvGrpSpPr/>
          <p:nvPr/>
        </p:nvGrpSpPr>
        <p:grpSpPr>
          <a:xfrm flipH="1">
            <a:off x="8617208" y="4028341"/>
            <a:ext cx="374394" cy="962866"/>
            <a:chOff x="-720900" y="1958300"/>
            <a:chExt cx="462900" cy="1190488"/>
          </a:xfrm>
        </p:grpSpPr>
        <p:sp>
          <p:nvSpPr>
            <p:cNvPr id="479" name="Google Shape;479;p19"/>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0" name="Google Shape;480;p19"/>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1" name="Google Shape;481;p19"/>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2" name="Google Shape;482;p19"/>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3" name="Google Shape;483;p19"/>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4" name="Google Shape;484;p19"/>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5" name="Google Shape;485;p19"/>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6" name="Google Shape;486;p19"/>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7" name="Google Shape;487;p19"/>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8" name="Google Shape;488;p19"/>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9" name="Google Shape;489;p19"/>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0" name="Google Shape;490;p19"/>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1" name="Google Shape;491;p19"/>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2" name="Google Shape;492;p19"/>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3" name="Google Shape;493;p19"/>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494" name="Google Shape;494;p19"/>
          <p:cNvGrpSpPr/>
          <p:nvPr/>
        </p:nvGrpSpPr>
        <p:grpSpPr>
          <a:xfrm rot="-5400000" flipH="1">
            <a:off x="446608" y="-141834"/>
            <a:ext cx="374394" cy="962866"/>
            <a:chOff x="-720900" y="1958300"/>
            <a:chExt cx="462900" cy="1190488"/>
          </a:xfrm>
        </p:grpSpPr>
        <p:sp>
          <p:nvSpPr>
            <p:cNvPr id="495" name="Google Shape;495;p19"/>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6" name="Google Shape;496;p19"/>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7" name="Google Shape;497;p19"/>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8" name="Google Shape;498;p19"/>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9" name="Google Shape;499;p19"/>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0" name="Google Shape;500;p19"/>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1" name="Google Shape;501;p19"/>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2" name="Google Shape;502;p19"/>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3" name="Google Shape;503;p19"/>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4" name="Google Shape;504;p19"/>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5" name="Google Shape;505;p19"/>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6" name="Google Shape;506;p19"/>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7" name="Google Shape;507;p19"/>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8" name="Google Shape;508;p19"/>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9" name="Google Shape;509;p19"/>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10"/>
        <p:cNvGrpSpPr/>
        <p:nvPr/>
      </p:nvGrpSpPr>
      <p:grpSpPr>
        <a:xfrm>
          <a:off x="0" y="0"/>
          <a:ext cx="0" cy="0"/>
          <a:chOff x="0" y="0"/>
          <a:chExt cx="0" cy="0"/>
        </a:xfrm>
      </p:grpSpPr>
      <p:sp>
        <p:nvSpPr>
          <p:cNvPr id="511" name="Google Shape;511;p20"/>
          <p:cNvSpPr txBox="1">
            <a:spLocks noGrp="1"/>
          </p:cNvSpPr>
          <p:nvPr>
            <p:ph type="title" hasCustomPrompt="1"/>
          </p:nvPr>
        </p:nvSpPr>
        <p:spPr>
          <a:xfrm>
            <a:off x="1085550" y="60837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2" name="Google Shape;512;p20"/>
          <p:cNvSpPr txBox="1">
            <a:spLocks noGrp="1"/>
          </p:cNvSpPr>
          <p:nvPr>
            <p:ph type="subTitle" idx="1"/>
          </p:nvPr>
        </p:nvSpPr>
        <p:spPr>
          <a:xfrm>
            <a:off x="1085550" y="1529675"/>
            <a:ext cx="3492600" cy="3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3" name="Google Shape;513;p20"/>
          <p:cNvSpPr txBox="1">
            <a:spLocks noGrp="1"/>
          </p:cNvSpPr>
          <p:nvPr>
            <p:ph type="title" idx="2" hasCustomPrompt="1"/>
          </p:nvPr>
        </p:nvSpPr>
        <p:spPr>
          <a:xfrm flipH="1">
            <a:off x="1085550" y="1925559"/>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4" name="Google Shape;514;p20"/>
          <p:cNvSpPr txBox="1">
            <a:spLocks noGrp="1"/>
          </p:cNvSpPr>
          <p:nvPr>
            <p:ph type="subTitle" idx="3"/>
          </p:nvPr>
        </p:nvSpPr>
        <p:spPr>
          <a:xfrm flipH="1">
            <a:off x="1085550" y="2852899"/>
            <a:ext cx="3492600" cy="3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5" name="Google Shape;515;p20"/>
          <p:cNvSpPr txBox="1">
            <a:spLocks noGrp="1"/>
          </p:cNvSpPr>
          <p:nvPr>
            <p:ph type="title" idx="4" hasCustomPrompt="1"/>
          </p:nvPr>
        </p:nvSpPr>
        <p:spPr>
          <a:xfrm flipH="1">
            <a:off x="1085550" y="3242719"/>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6" name="Google Shape;516;p20"/>
          <p:cNvSpPr txBox="1">
            <a:spLocks noGrp="1"/>
          </p:cNvSpPr>
          <p:nvPr>
            <p:ph type="subTitle" idx="5"/>
          </p:nvPr>
        </p:nvSpPr>
        <p:spPr>
          <a:xfrm flipH="1">
            <a:off x="1085550" y="4164024"/>
            <a:ext cx="3492600" cy="3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17" name="Google Shape;517;p20"/>
          <p:cNvGrpSpPr/>
          <p:nvPr/>
        </p:nvGrpSpPr>
        <p:grpSpPr>
          <a:xfrm>
            <a:off x="242321" y="150516"/>
            <a:ext cx="374394" cy="962866"/>
            <a:chOff x="-720900" y="1958300"/>
            <a:chExt cx="462900" cy="1190488"/>
          </a:xfrm>
        </p:grpSpPr>
        <p:sp>
          <p:nvSpPr>
            <p:cNvPr id="518" name="Google Shape;518;p20"/>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19" name="Google Shape;519;p20"/>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0" name="Google Shape;520;p20"/>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1" name="Google Shape;521;p20"/>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2" name="Google Shape;522;p20"/>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3" name="Google Shape;523;p20"/>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4" name="Google Shape;524;p20"/>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5" name="Google Shape;525;p20"/>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6" name="Google Shape;526;p20"/>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7" name="Google Shape;527;p20"/>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8" name="Google Shape;528;p20"/>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9" name="Google Shape;529;p20"/>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0" name="Google Shape;530;p20"/>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1" name="Google Shape;531;p20"/>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2" name="Google Shape;532;p20"/>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533" name="Google Shape;533;p20"/>
          <p:cNvGrpSpPr/>
          <p:nvPr/>
        </p:nvGrpSpPr>
        <p:grpSpPr>
          <a:xfrm>
            <a:off x="8607396" y="3964741"/>
            <a:ext cx="374394" cy="962866"/>
            <a:chOff x="-720900" y="1958300"/>
            <a:chExt cx="462900" cy="1190488"/>
          </a:xfrm>
        </p:grpSpPr>
        <p:sp>
          <p:nvSpPr>
            <p:cNvPr id="534" name="Google Shape;534;p2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5" name="Google Shape;535;p2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6" name="Google Shape;536;p2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7" name="Google Shape;537;p2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8" name="Google Shape;538;p2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9" name="Google Shape;539;p2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0" name="Google Shape;540;p2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1" name="Google Shape;541;p2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2" name="Google Shape;542;p2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3" name="Google Shape;543;p2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4" name="Google Shape;544;p2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5" name="Google Shape;545;p2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6" name="Google Shape;546;p2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7" name="Google Shape;547;p2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8" name="Google Shape;548;p2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49"/>
        <p:cNvGrpSpPr/>
        <p:nvPr/>
      </p:nvGrpSpPr>
      <p:grpSpPr>
        <a:xfrm>
          <a:off x="0" y="0"/>
          <a:ext cx="0" cy="0"/>
          <a:chOff x="0" y="0"/>
          <a:chExt cx="0" cy="0"/>
        </a:xfrm>
      </p:grpSpPr>
      <p:sp>
        <p:nvSpPr>
          <p:cNvPr id="550" name="Google Shape;550;p21"/>
          <p:cNvSpPr txBox="1">
            <a:spLocks noGrp="1"/>
          </p:cNvSpPr>
          <p:nvPr>
            <p:ph type="title"/>
          </p:nvPr>
        </p:nvSpPr>
        <p:spPr>
          <a:xfrm>
            <a:off x="713257" y="641050"/>
            <a:ext cx="38280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1" name="Google Shape;551;p21"/>
          <p:cNvSpPr txBox="1">
            <a:spLocks noGrp="1"/>
          </p:cNvSpPr>
          <p:nvPr>
            <p:ph type="subTitle" idx="1"/>
          </p:nvPr>
        </p:nvSpPr>
        <p:spPr>
          <a:xfrm>
            <a:off x="713225" y="1547350"/>
            <a:ext cx="38280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52" name="Google Shape;552;p21"/>
          <p:cNvSpPr txBox="1"/>
          <p:nvPr/>
        </p:nvSpPr>
        <p:spPr>
          <a:xfrm>
            <a:off x="713225" y="3611950"/>
            <a:ext cx="3690600" cy="751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u="sng">
                <a:solidFill>
                  <a:schemeClr val="dk1"/>
                </a:solid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u="sng">
              <a:solidFill>
                <a:schemeClr val="dk1"/>
              </a:solidFill>
              <a:latin typeface="DM Sans"/>
              <a:ea typeface="DM Sans"/>
              <a:cs typeface="DM Sans"/>
              <a:sym typeface="DM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53"/>
        <p:cNvGrpSpPr/>
        <p:nvPr/>
      </p:nvGrpSpPr>
      <p:grpSpPr>
        <a:xfrm>
          <a:off x="0" y="0"/>
          <a:ext cx="0" cy="0"/>
          <a:chOff x="0" y="0"/>
          <a:chExt cx="0" cy="0"/>
        </a:xfrm>
      </p:grpSpPr>
      <p:grpSp>
        <p:nvGrpSpPr>
          <p:cNvPr id="554" name="Google Shape;554;p22"/>
          <p:cNvGrpSpPr/>
          <p:nvPr/>
        </p:nvGrpSpPr>
        <p:grpSpPr>
          <a:xfrm flipH="1">
            <a:off x="8617208" y="4028341"/>
            <a:ext cx="374394" cy="962866"/>
            <a:chOff x="-720900" y="1958300"/>
            <a:chExt cx="462900" cy="1190488"/>
          </a:xfrm>
        </p:grpSpPr>
        <p:sp>
          <p:nvSpPr>
            <p:cNvPr id="555" name="Google Shape;555;p2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6" name="Google Shape;556;p2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7" name="Google Shape;557;p2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8" name="Google Shape;558;p2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9" name="Google Shape;559;p2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0" name="Google Shape;560;p2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1" name="Google Shape;561;p2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2" name="Google Shape;562;p2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3" name="Google Shape;563;p2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4" name="Google Shape;564;p2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5" name="Google Shape;565;p2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6" name="Google Shape;566;p2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7" name="Google Shape;567;p2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8" name="Google Shape;568;p2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9" name="Google Shape;569;p2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570" name="Google Shape;570;p22"/>
          <p:cNvGrpSpPr/>
          <p:nvPr/>
        </p:nvGrpSpPr>
        <p:grpSpPr>
          <a:xfrm rot="-5400000" flipH="1">
            <a:off x="446608" y="-141834"/>
            <a:ext cx="374394" cy="962866"/>
            <a:chOff x="-720900" y="1958300"/>
            <a:chExt cx="462900" cy="1190488"/>
          </a:xfrm>
        </p:grpSpPr>
        <p:sp>
          <p:nvSpPr>
            <p:cNvPr id="571" name="Google Shape;571;p22"/>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2" name="Google Shape;572;p22"/>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3" name="Google Shape;573;p22"/>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4" name="Google Shape;574;p22"/>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5" name="Google Shape;575;p22"/>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6" name="Google Shape;576;p22"/>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7" name="Google Shape;577;p22"/>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8" name="Google Shape;578;p22"/>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9" name="Google Shape;579;p22"/>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0" name="Google Shape;580;p22"/>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1" name="Google Shape;581;p22"/>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2" name="Google Shape;582;p22"/>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3" name="Google Shape;583;p22"/>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4" name="Google Shape;584;p22"/>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5" name="Google Shape;585;p22"/>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586" name="Google Shape;586;p22"/>
          <p:cNvGrpSpPr/>
          <p:nvPr/>
        </p:nvGrpSpPr>
        <p:grpSpPr>
          <a:xfrm flipH="1">
            <a:off x="8617208" y="152391"/>
            <a:ext cx="374394" cy="962866"/>
            <a:chOff x="-720900" y="1958300"/>
            <a:chExt cx="462900" cy="1190488"/>
          </a:xfrm>
        </p:grpSpPr>
        <p:sp>
          <p:nvSpPr>
            <p:cNvPr id="587" name="Google Shape;587;p2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8" name="Google Shape;588;p2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9" name="Google Shape;589;p2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0" name="Google Shape;590;p2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1" name="Google Shape;591;p2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2" name="Google Shape;592;p2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3" name="Google Shape;593;p2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4" name="Google Shape;594;p2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5" name="Google Shape;595;p2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6" name="Google Shape;596;p2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7" name="Google Shape;597;p2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8" name="Google Shape;598;p2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9" name="Google Shape;599;p2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0" name="Google Shape;600;p2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1" name="Google Shape;601;p2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02"/>
        <p:cNvGrpSpPr/>
        <p:nvPr/>
      </p:nvGrpSpPr>
      <p:grpSpPr>
        <a:xfrm>
          <a:off x="0" y="0"/>
          <a:ext cx="0" cy="0"/>
          <a:chOff x="0" y="0"/>
          <a:chExt cx="0" cy="0"/>
        </a:xfrm>
      </p:grpSpPr>
      <p:grpSp>
        <p:nvGrpSpPr>
          <p:cNvPr id="603" name="Google Shape;603;p23"/>
          <p:cNvGrpSpPr/>
          <p:nvPr/>
        </p:nvGrpSpPr>
        <p:grpSpPr>
          <a:xfrm rot="5400000" flipH="1">
            <a:off x="446646" y="4322466"/>
            <a:ext cx="374394" cy="962866"/>
            <a:chOff x="-720900" y="1958300"/>
            <a:chExt cx="462900" cy="1190488"/>
          </a:xfrm>
        </p:grpSpPr>
        <p:sp>
          <p:nvSpPr>
            <p:cNvPr id="604" name="Google Shape;604;p2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5" name="Google Shape;605;p2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6" name="Google Shape;606;p2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7" name="Google Shape;607;p2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8" name="Google Shape;608;p2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9" name="Google Shape;609;p2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0" name="Google Shape;610;p2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1" name="Google Shape;611;p2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2" name="Google Shape;612;p2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3" name="Google Shape;613;p2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4" name="Google Shape;614;p2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5" name="Google Shape;615;p2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6" name="Google Shape;616;p2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7" name="Google Shape;617;p2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8" name="Google Shape;618;p2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619" name="Google Shape;619;p23"/>
          <p:cNvGrpSpPr/>
          <p:nvPr/>
        </p:nvGrpSpPr>
        <p:grpSpPr>
          <a:xfrm rot="5400000">
            <a:off x="8322971" y="-141834"/>
            <a:ext cx="374394" cy="962866"/>
            <a:chOff x="-720900" y="1958300"/>
            <a:chExt cx="462900" cy="1190488"/>
          </a:xfrm>
        </p:grpSpPr>
        <p:sp>
          <p:nvSpPr>
            <p:cNvPr id="620" name="Google Shape;620;p23"/>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1" name="Google Shape;621;p23"/>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2" name="Google Shape;622;p23"/>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3" name="Google Shape;623;p23"/>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4" name="Google Shape;624;p23"/>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5" name="Google Shape;625;p23"/>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6" name="Google Shape;626;p23"/>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7" name="Google Shape;627;p23"/>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8" name="Google Shape;628;p23"/>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9" name="Google Shape;629;p23"/>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0" name="Google Shape;630;p23"/>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1" name="Google Shape;631;p23"/>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2" name="Google Shape;632;p23"/>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3" name="Google Shape;633;p23"/>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4" name="Google Shape;634;p23"/>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635" name="Google Shape;635;p23"/>
          <p:cNvGrpSpPr/>
          <p:nvPr/>
        </p:nvGrpSpPr>
        <p:grpSpPr>
          <a:xfrm>
            <a:off x="152396" y="152391"/>
            <a:ext cx="374394" cy="962866"/>
            <a:chOff x="-720900" y="1958300"/>
            <a:chExt cx="462900" cy="1190488"/>
          </a:xfrm>
        </p:grpSpPr>
        <p:sp>
          <p:nvSpPr>
            <p:cNvPr id="636" name="Google Shape;636;p2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7" name="Google Shape;637;p2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8" name="Google Shape;638;p2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9" name="Google Shape;639;p2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0" name="Google Shape;640;p2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1" name="Google Shape;641;p2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2" name="Google Shape;642;p2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3" name="Google Shape;643;p2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4" name="Google Shape;644;p2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5" name="Google Shape;645;p2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6" name="Google Shape;646;p2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7" name="Google Shape;647;p2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8" name="Google Shape;648;p2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9" name="Google Shape;649;p2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50" name="Google Shape;650;p2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818325" y="2380401"/>
            <a:ext cx="4383600" cy="1581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5" name="Google Shape;45;p3"/>
          <p:cNvSpPr txBox="1">
            <a:spLocks noGrp="1"/>
          </p:cNvSpPr>
          <p:nvPr>
            <p:ph type="title" idx="2" hasCustomPrompt="1"/>
          </p:nvPr>
        </p:nvSpPr>
        <p:spPr>
          <a:xfrm>
            <a:off x="818325" y="657900"/>
            <a:ext cx="2396400" cy="1581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10000" b="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46" name="Google Shape;46;p3"/>
          <p:cNvGrpSpPr/>
          <p:nvPr/>
        </p:nvGrpSpPr>
        <p:grpSpPr>
          <a:xfrm rot="10800000" flipH="1">
            <a:off x="152371" y="152402"/>
            <a:ext cx="374394" cy="962866"/>
            <a:chOff x="-720900" y="1958300"/>
            <a:chExt cx="462900" cy="1190488"/>
          </a:xfrm>
        </p:grpSpPr>
        <p:sp>
          <p:nvSpPr>
            <p:cNvPr id="47" name="Google Shape;47;p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 name="Google Shape;48;p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 name="Google Shape;49;p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 name="Google Shape;50;p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1" name="Google Shape;51;p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 name="Google Shape;52;p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 name="Google Shape;53;p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 name="Google Shape;54;p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 name="Google Shape;55;p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 name="Google Shape;56;p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 name="Google Shape;57;p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 name="Google Shape;58;p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 name="Google Shape;59;p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 name="Google Shape;60;p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 name="Google Shape;61;p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62" name="Google Shape;62;p3"/>
          <p:cNvGrpSpPr/>
          <p:nvPr/>
        </p:nvGrpSpPr>
        <p:grpSpPr>
          <a:xfrm rot="5400000" flipH="1">
            <a:off x="446646" y="4322477"/>
            <a:ext cx="374394" cy="962866"/>
            <a:chOff x="-720900" y="1958300"/>
            <a:chExt cx="462900" cy="1190488"/>
          </a:xfrm>
        </p:grpSpPr>
        <p:sp>
          <p:nvSpPr>
            <p:cNvPr id="63" name="Google Shape;63;p3"/>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 name="Google Shape;64;p3"/>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5" name="Google Shape;65;p3"/>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6" name="Google Shape;66;p3"/>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7" name="Google Shape;67;p3"/>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8" name="Google Shape;68;p3"/>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9" name="Google Shape;69;p3"/>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0" name="Google Shape;70;p3"/>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1" name="Google Shape;71;p3"/>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2" name="Google Shape;72;p3"/>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3" name="Google Shape;73;p3"/>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4" name="Google Shape;74;p3"/>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5" name="Google Shape;75;p3"/>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6" name="Google Shape;76;p3"/>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7" name="Google Shape;77;p3"/>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5"/>
        <p:cNvGrpSpPr/>
        <p:nvPr/>
      </p:nvGrpSpPr>
      <p:grpSpPr>
        <a:xfrm>
          <a:off x="0" y="0"/>
          <a:ext cx="0" cy="0"/>
          <a:chOff x="0" y="0"/>
          <a:chExt cx="0" cy="0"/>
        </a:xfrm>
      </p:grpSpPr>
      <p:sp>
        <p:nvSpPr>
          <p:cNvPr id="186" name="Google Shape;186;p7"/>
          <p:cNvSpPr txBox="1">
            <a:spLocks noGrp="1"/>
          </p:cNvSpPr>
          <p:nvPr>
            <p:ph type="title"/>
          </p:nvPr>
        </p:nvSpPr>
        <p:spPr>
          <a:xfrm>
            <a:off x="713225" y="1248000"/>
            <a:ext cx="3971700" cy="792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 name="Google Shape;187;p7"/>
          <p:cNvSpPr txBox="1">
            <a:spLocks noGrp="1"/>
          </p:cNvSpPr>
          <p:nvPr>
            <p:ph type="subTitle" idx="1"/>
          </p:nvPr>
        </p:nvSpPr>
        <p:spPr>
          <a:xfrm>
            <a:off x="713225" y="2040300"/>
            <a:ext cx="3971700" cy="18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188" name="Google Shape;188;p7"/>
          <p:cNvSpPr>
            <a:spLocks noGrp="1"/>
          </p:cNvSpPr>
          <p:nvPr>
            <p:ph type="pic" idx="2"/>
          </p:nvPr>
        </p:nvSpPr>
        <p:spPr>
          <a:xfrm>
            <a:off x="5328075" y="998300"/>
            <a:ext cx="3102900" cy="4145100"/>
          </a:xfrm>
          <a:prstGeom prst="round2SameRect">
            <a:avLst>
              <a:gd name="adj1" fmla="val 16667"/>
              <a:gd name="adj2" fmla="val 0"/>
            </a:avLst>
          </a:prstGeom>
          <a:noFill/>
          <a:ln>
            <a:noFill/>
          </a:ln>
        </p:spPr>
      </p:sp>
      <p:grpSp>
        <p:nvGrpSpPr>
          <p:cNvPr id="189" name="Google Shape;189;p7"/>
          <p:cNvGrpSpPr/>
          <p:nvPr/>
        </p:nvGrpSpPr>
        <p:grpSpPr>
          <a:xfrm rot="-5400000">
            <a:off x="446646" y="4322466"/>
            <a:ext cx="374394" cy="962866"/>
            <a:chOff x="-720900" y="1958300"/>
            <a:chExt cx="462900" cy="1190488"/>
          </a:xfrm>
        </p:grpSpPr>
        <p:sp>
          <p:nvSpPr>
            <p:cNvPr id="190" name="Google Shape;190;p7"/>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1" name="Google Shape;191;p7"/>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2" name="Google Shape;192;p7"/>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3" name="Google Shape;193;p7"/>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4" name="Google Shape;194;p7"/>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5" name="Google Shape;195;p7"/>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6" name="Google Shape;196;p7"/>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7" name="Google Shape;197;p7"/>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8" name="Google Shape;198;p7"/>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9" name="Google Shape;199;p7"/>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0" name="Google Shape;200;p7"/>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1" name="Google Shape;201;p7"/>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2" name="Google Shape;202;p7"/>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3" name="Google Shape;203;p7"/>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4" name="Google Shape;204;p7"/>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
        <p:cNvGrpSpPr/>
        <p:nvPr/>
      </p:nvGrpSpPr>
      <p:grpSpPr>
        <a:xfrm>
          <a:off x="0" y="0"/>
          <a:ext cx="0" cy="0"/>
          <a:chOff x="0" y="0"/>
          <a:chExt cx="0" cy="0"/>
        </a:xfrm>
      </p:grpSpPr>
      <p:sp>
        <p:nvSpPr>
          <p:cNvPr id="208" name="Google Shape;20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2"/>
        <p:cNvGrpSpPr/>
        <p:nvPr/>
      </p:nvGrpSpPr>
      <p:grpSpPr>
        <a:xfrm>
          <a:off x="0" y="0"/>
          <a:ext cx="0" cy="0"/>
          <a:chOff x="0" y="0"/>
          <a:chExt cx="0" cy="0"/>
        </a:xfrm>
      </p:grpSpPr>
      <p:sp>
        <p:nvSpPr>
          <p:cNvPr id="213" name="Google Shape;213;p11"/>
          <p:cNvSpPr txBox="1">
            <a:spLocks noGrp="1"/>
          </p:cNvSpPr>
          <p:nvPr>
            <p:ph type="title" hasCustomPrompt="1"/>
          </p:nvPr>
        </p:nvSpPr>
        <p:spPr>
          <a:xfrm>
            <a:off x="713225" y="1806525"/>
            <a:ext cx="5246400" cy="10149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4" name="Google Shape;214;p11"/>
          <p:cNvSpPr txBox="1">
            <a:spLocks noGrp="1"/>
          </p:cNvSpPr>
          <p:nvPr>
            <p:ph type="subTitle" idx="1"/>
          </p:nvPr>
        </p:nvSpPr>
        <p:spPr>
          <a:xfrm>
            <a:off x="713225" y="2901150"/>
            <a:ext cx="52464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215" name="Google Shape;215;p11"/>
          <p:cNvGrpSpPr/>
          <p:nvPr/>
        </p:nvGrpSpPr>
        <p:grpSpPr>
          <a:xfrm>
            <a:off x="242321" y="150516"/>
            <a:ext cx="374394" cy="962866"/>
            <a:chOff x="-720900" y="1958300"/>
            <a:chExt cx="462900" cy="1190488"/>
          </a:xfrm>
        </p:grpSpPr>
        <p:sp>
          <p:nvSpPr>
            <p:cNvPr id="216" name="Google Shape;216;p11"/>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17" name="Google Shape;217;p11"/>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18" name="Google Shape;218;p11"/>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19" name="Google Shape;219;p11"/>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0" name="Google Shape;220;p11"/>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1" name="Google Shape;221;p11"/>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2" name="Google Shape;222;p11"/>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3" name="Google Shape;223;p11"/>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4" name="Google Shape;224;p11"/>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5" name="Google Shape;225;p11"/>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6" name="Google Shape;226;p11"/>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7" name="Google Shape;227;p11"/>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8" name="Google Shape;228;p11"/>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9" name="Google Shape;229;p11"/>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0" name="Google Shape;230;p11"/>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231" name="Google Shape;231;p11"/>
          <p:cNvGrpSpPr/>
          <p:nvPr/>
        </p:nvGrpSpPr>
        <p:grpSpPr>
          <a:xfrm rot="5400000">
            <a:off x="1110171" y="-143709"/>
            <a:ext cx="374394" cy="962866"/>
            <a:chOff x="-720900" y="1958300"/>
            <a:chExt cx="462900" cy="1190488"/>
          </a:xfrm>
        </p:grpSpPr>
        <p:sp>
          <p:nvSpPr>
            <p:cNvPr id="232" name="Google Shape;232;p11"/>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3" name="Google Shape;233;p11"/>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4" name="Google Shape;234;p11"/>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5" name="Google Shape;235;p11"/>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6" name="Google Shape;236;p11"/>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7" name="Google Shape;237;p11"/>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8" name="Google Shape;238;p11"/>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9" name="Google Shape;239;p11"/>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0" name="Google Shape;240;p11"/>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1" name="Google Shape;241;p11"/>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2" name="Google Shape;242;p11"/>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3" name="Google Shape;243;p11"/>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4" name="Google Shape;244;p11"/>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5" name="Google Shape;245;p11"/>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6" name="Google Shape;246;p11"/>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94"/>
        <p:cNvGrpSpPr/>
        <p:nvPr/>
      </p:nvGrpSpPr>
      <p:grpSpPr>
        <a:xfrm>
          <a:off x="0" y="0"/>
          <a:ext cx="0" cy="0"/>
          <a:chOff x="0" y="0"/>
          <a:chExt cx="0" cy="0"/>
        </a:xfrm>
      </p:grpSpPr>
      <p:sp>
        <p:nvSpPr>
          <p:cNvPr id="295" name="Google Shape;295;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96" name="Google Shape;296;p14"/>
          <p:cNvGrpSpPr/>
          <p:nvPr/>
        </p:nvGrpSpPr>
        <p:grpSpPr>
          <a:xfrm>
            <a:off x="152371" y="4028341"/>
            <a:ext cx="374394" cy="962866"/>
            <a:chOff x="-720900" y="1958300"/>
            <a:chExt cx="462900" cy="1190488"/>
          </a:xfrm>
        </p:grpSpPr>
        <p:sp>
          <p:nvSpPr>
            <p:cNvPr id="297" name="Google Shape;297;p14"/>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98" name="Google Shape;298;p14"/>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99" name="Google Shape;299;p14"/>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0" name="Google Shape;300;p14"/>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1" name="Google Shape;301;p14"/>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2" name="Google Shape;302;p14"/>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3" name="Google Shape;303;p14"/>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4" name="Google Shape;304;p14"/>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5" name="Google Shape;305;p14"/>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6" name="Google Shape;306;p14"/>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7" name="Google Shape;307;p14"/>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8" name="Google Shape;308;p14"/>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9" name="Google Shape;309;p14"/>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0" name="Google Shape;310;p14"/>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1" name="Google Shape;311;p14"/>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312" name="Google Shape;312;p14"/>
          <p:cNvGrpSpPr/>
          <p:nvPr/>
        </p:nvGrpSpPr>
        <p:grpSpPr>
          <a:xfrm rot="5400000">
            <a:off x="8322971" y="-141834"/>
            <a:ext cx="374394" cy="962866"/>
            <a:chOff x="-720900" y="1958300"/>
            <a:chExt cx="462900" cy="1190488"/>
          </a:xfrm>
        </p:grpSpPr>
        <p:sp>
          <p:nvSpPr>
            <p:cNvPr id="313" name="Google Shape;313;p14"/>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4" name="Google Shape;314;p14"/>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5" name="Google Shape;315;p14"/>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6" name="Google Shape;316;p14"/>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7" name="Google Shape;317;p14"/>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8" name="Google Shape;318;p14"/>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9" name="Google Shape;319;p14"/>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0" name="Google Shape;320;p14"/>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1" name="Google Shape;321;p14"/>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2" name="Google Shape;322;p14"/>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3" name="Google Shape;323;p14"/>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4" name="Google Shape;324;p14"/>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5" name="Google Shape;325;p14"/>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6" name="Google Shape;326;p14"/>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7" name="Google Shape;327;p14"/>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60" r:id="rId9"/>
    <p:sldLayoutId id="2147483661" r:id="rId10"/>
    <p:sldLayoutId id="2147483665" r:id="rId11"/>
    <p:sldLayoutId id="2147483666" r:id="rId12"/>
    <p:sldLayoutId id="2147483667" r:id="rId13"/>
    <p:sldLayoutId id="2147483668" r:id="rId14"/>
    <p:sldLayoutId id="214748366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cxnSp>
        <p:nvCxnSpPr>
          <p:cNvPr id="661" name="Google Shape;661;p27"/>
          <p:cNvCxnSpPr/>
          <p:nvPr/>
        </p:nvCxnSpPr>
        <p:spPr>
          <a:xfrm>
            <a:off x="3760975" y="4604000"/>
            <a:ext cx="4669800" cy="0"/>
          </a:xfrm>
          <a:prstGeom prst="straightConnector1">
            <a:avLst/>
          </a:prstGeom>
          <a:noFill/>
          <a:ln w="19050" cap="flat" cmpd="sng">
            <a:solidFill>
              <a:schemeClr val="dk1"/>
            </a:solidFill>
            <a:prstDash val="solid"/>
            <a:round/>
            <a:headEnd type="none" w="med" len="med"/>
            <a:tailEnd type="none" w="med" len="med"/>
          </a:ln>
        </p:spPr>
      </p:cxnSp>
      <p:sp>
        <p:nvSpPr>
          <p:cNvPr id="662" name="Google Shape;662;p27"/>
          <p:cNvSpPr txBox="1">
            <a:spLocks noGrp="1"/>
          </p:cNvSpPr>
          <p:nvPr>
            <p:ph type="ctrTitle"/>
          </p:nvPr>
        </p:nvSpPr>
        <p:spPr>
          <a:xfrm>
            <a:off x="713224" y="539492"/>
            <a:ext cx="5669635" cy="19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Saudi Arabia Used Cars Prediction</a:t>
            </a:r>
            <a:endParaRPr dirty="0">
              <a:solidFill>
                <a:schemeClr val="dk2"/>
              </a:solidFill>
            </a:endParaRPr>
          </a:p>
        </p:txBody>
      </p:sp>
      <p:sp>
        <p:nvSpPr>
          <p:cNvPr id="663" name="Google Shape;663;p27"/>
          <p:cNvSpPr txBox="1">
            <a:spLocks noGrp="1"/>
          </p:cNvSpPr>
          <p:nvPr>
            <p:ph type="subTitle" idx="1"/>
          </p:nvPr>
        </p:nvSpPr>
        <p:spPr>
          <a:xfrm>
            <a:off x="713224" y="2736852"/>
            <a:ext cx="3595251" cy="6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Muhammad Alim Abbid Falahyana</a:t>
            </a:r>
          </a:p>
          <a:p>
            <a:pPr marL="0" lvl="0" indent="0" algn="l" rtl="0">
              <a:spcBef>
                <a:spcPts val="0"/>
              </a:spcBef>
              <a:spcAft>
                <a:spcPts val="0"/>
              </a:spcAft>
              <a:buNone/>
            </a:pPr>
            <a:r>
              <a:rPr lang="en" dirty="0"/>
              <a:t>JCDS 2002</a:t>
            </a:r>
            <a:endParaRPr dirty="0"/>
          </a:p>
        </p:txBody>
      </p:sp>
      <p:grpSp>
        <p:nvGrpSpPr>
          <p:cNvPr id="664" name="Google Shape;664;p27"/>
          <p:cNvGrpSpPr/>
          <p:nvPr/>
        </p:nvGrpSpPr>
        <p:grpSpPr>
          <a:xfrm>
            <a:off x="3832441" y="3736579"/>
            <a:ext cx="592215" cy="864508"/>
            <a:chOff x="4393218" y="3866890"/>
            <a:chExt cx="567799" cy="828867"/>
          </a:xfrm>
        </p:grpSpPr>
        <p:sp>
          <p:nvSpPr>
            <p:cNvPr id="665" name="Google Shape;665;p27"/>
            <p:cNvSpPr/>
            <p:nvPr/>
          </p:nvSpPr>
          <p:spPr>
            <a:xfrm>
              <a:off x="4659314" y="3866890"/>
              <a:ext cx="162218" cy="562801"/>
            </a:xfrm>
            <a:custGeom>
              <a:avLst/>
              <a:gdLst/>
              <a:ahLst/>
              <a:cxnLst/>
              <a:rect l="l" t="t" r="r" b="b"/>
              <a:pathLst>
                <a:path w="4838" h="16785" extrusionOk="0">
                  <a:moveTo>
                    <a:pt x="2371" y="0"/>
                  </a:moveTo>
                  <a:cubicBezTo>
                    <a:pt x="1781" y="0"/>
                    <a:pt x="1338" y="1209"/>
                    <a:pt x="1253" y="1612"/>
                  </a:cubicBezTo>
                  <a:cubicBezTo>
                    <a:pt x="1153" y="2188"/>
                    <a:pt x="1153" y="2815"/>
                    <a:pt x="1028" y="3391"/>
                  </a:cubicBezTo>
                  <a:cubicBezTo>
                    <a:pt x="877" y="4219"/>
                    <a:pt x="451" y="4945"/>
                    <a:pt x="276" y="5772"/>
                  </a:cubicBezTo>
                  <a:cubicBezTo>
                    <a:pt x="0" y="6975"/>
                    <a:pt x="301" y="8229"/>
                    <a:pt x="727" y="9381"/>
                  </a:cubicBezTo>
                  <a:cubicBezTo>
                    <a:pt x="928" y="9908"/>
                    <a:pt x="1128" y="10409"/>
                    <a:pt x="1228" y="10960"/>
                  </a:cubicBezTo>
                  <a:cubicBezTo>
                    <a:pt x="1303" y="11361"/>
                    <a:pt x="1303" y="11762"/>
                    <a:pt x="1278" y="12163"/>
                  </a:cubicBezTo>
                  <a:cubicBezTo>
                    <a:pt x="1278" y="12364"/>
                    <a:pt x="1253" y="12740"/>
                    <a:pt x="1228" y="13166"/>
                  </a:cubicBezTo>
                  <a:cubicBezTo>
                    <a:pt x="1111" y="14593"/>
                    <a:pt x="1060" y="16784"/>
                    <a:pt x="2338" y="16784"/>
                  </a:cubicBezTo>
                  <a:cubicBezTo>
                    <a:pt x="2429" y="16784"/>
                    <a:pt x="2527" y="16773"/>
                    <a:pt x="2632" y="16750"/>
                  </a:cubicBezTo>
                  <a:cubicBezTo>
                    <a:pt x="3208" y="16625"/>
                    <a:pt x="3509" y="15873"/>
                    <a:pt x="3710" y="15371"/>
                  </a:cubicBezTo>
                  <a:cubicBezTo>
                    <a:pt x="4236" y="15371"/>
                    <a:pt x="4136" y="12339"/>
                    <a:pt x="4085" y="11988"/>
                  </a:cubicBezTo>
                  <a:cubicBezTo>
                    <a:pt x="3785" y="9808"/>
                    <a:pt x="4512" y="7752"/>
                    <a:pt x="4737" y="5647"/>
                  </a:cubicBezTo>
                  <a:cubicBezTo>
                    <a:pt x="4812" y="5021"/>
                    <a:pt x="4837" y="4394"/>
                    <a:pt x="4587" y="3818"/>
                  </a:cubicBezTo>
                  <a:cubicBezTo>
                    <a:pt x="4361" y="3216"/>
                    <a:pt x="3885" y="2765"/>
                    <a:pt x="3584" y="2214"/>
                  </a:cubicBezTo>
                  <a:cubicBezTo>
                    <a:pt x="3283" y="1687"/>
                    <a:pt x="3158" y="1086"/>
                    <a:pt x="2958" y="534"/>
                  </a:cubicBezTo>
                  <a:cubicBezTo>
                    <a:pt x="2907" y="384"/>
                    <a:pt x="2832" y="234"/>
                    <a:pt x="2707" y="133"/>
                  </a:cubicBezTo>
                  <a:cubicBezTo>
                    <a:pt x="2591" y="40"/>
                    <a:pt x="2478" y="0"/>
                    <a:pt x="23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4393218" y="4221405"/>
              <a:ext cx="358570" cy="294326"/>
            </a:xfrm>
            <a:custGeom>
              <a:avLst/>
              <a:gdLst/>
              <a:ahLst/>
              <a:cxnLst/>
              <a:rect l="l" t="t" r="r" b="b"/>
              <a:pathLst>
                <a:path w="10694" h="8778" extrusionOk="0">
                  <a:moveTo>
                    <a:pt x="6778" y="1"/>
                  </a:moveTo>
                  <a:cubicBezTo>
                    <a:pt x="6257" y="1"/>
                    <a:pt x="5719" y="150"/>
                    <a:pt x="5204" y="287"/>
                  </a:cubicBezTo>
                  <a:cubicBezTo>
                    <a:pt x="4828" y="387"/>
                    <a:pt x="4452" y="513"/>
                    <a:pt x="4127" y="738"/>
                  </a:cubicBezTo>
                  <a:cubicBezTo>
                    <a:pt x="3650" y="1089"/>
                    <a:pt x="3400" y="1666"/>
                    <a:pt x="3124" y="2192"/>
                  </a:cubicBezTo>
                  <a:cubicBezTo>
                    <a:pt x="2723" y="2919"/>
                    <a:pt x="2272" y="3570"/>
                    <a:pt x="1721" y="4147"/>
                  </a:cubicBezTo>
                  <a:cubicBezTo>
                    <a:pt x="1219" y="4698"/>
                    <a:pt x="668" y="5174"/>
                    <a:pt x="392" y="5851"/>
                  </a:cubicBezTo>
                  <a:cubicBezTo>
                    <a:pt x="0" y="6773"/>
                    <a:pt x="478" y="7780"/>
                    <a:pt x="1453" y="7780"/>
                  </a:cubicBezTo>
                  <a:cubicBezTo>
                    <a:pt x="1539" y="7780"/>
                    <a:pt x="1628" y="7772"/>
                    <a:pt x="1721" y="7756"/>
                  </a:cubicBezTo>
                  <a:cubicBezTo>
                    <a:pt x="2648" y="7606"/>
                    <a:pt x="3099" y="6879"/>
                    <a:pt x="3701" y="6302"/>
                  </a:cubicBezTo>
                  <a:cubicBezTo>
                    <a:pt x="3776" y="6252"/>
                    <a:pt x="3826" y="6202"/>
                    <a:pt x="3876" y="6152"/>
                  </a:cubicBezTo>
                  <a:cubicBezTo>
                    <a:pt x="4152" y="5926"/>
                    <a:pt x="4452" y="5801"/>
                    <a:pt x="4728" y="5600"/>
                  </a:cubicBezTo>
                  <a:cubicBezTo>
                    <a:pt x="5380" y="5124"/>
                    <a:pt x="5781" y="4297"/>
                    <a:pt x="5706" y="3470"/>
                  </a:cubicBezTo>
                  <a:cubicBezTo>
                    <a:pt x="5706" y="3345"/>
                    <a:pt x="5681" y="3220"/>
                    <a:pt x="5756" y="3094"/>
                  </a:cubicBezTo>
                  <a:cubicBezTo>
                    <a:pt x="5808" y="3010"/>
                    <a:pt x="5901" y="2974"/>
                    <a:pt x="6001" y="2974"/>
                  </a:cubicBezTo>
                  <a:cubicBezTo>
                    <a:pt x="6140" y="2974"/>
                    <a:pt x="6295" y="3043"/>
                    <a:pt x="6382" y="3144"/>
                  </a:cubicBezTo>
                  <a:cubicBezTo>
                    <a:pt x="6533" y="3345"/>
                    <a:pt x="6558" y="3595"/>
                    <a:pt x="6633" y="3821"/>
                  </a:cubicBezTo>
                  <a:cubicBezTo>
                    <a:pt x="6909" y="4573"/>
                    <a:pt x="7761" y="5074"/>
                    <a:pt x="8212" y="5726"/>
                  </a:cubicBezTo>
                  <a:cubicBezTo>
                    <a:pt x="8813" y="6503"/>
                    <a:pt x="8638" y="7280"/>
                    <a:pt x="8914" y="8182"/>
                  </a:cubicBezTo>
                  <a:cubicBezTo>
                    <a:pt x="9017" y="8471"/>
                    <a:pt x="9291" y="8778"/>
                    <a:pt x="9581" y="8778"/>
                  </a:cubicBezTo>
                  <a:cubicBezTo>
                    <a:pt x="9642" y="8778"/>
                    <a:pt x="9704" y="8764"/>
                    <a:pt x="9766" y="8733"/>
                  </a:cubicBezTo>
                  <a:cubicBezTo>
                    <a:pt x="9966" y="8633"/>
                    <a:pt x="10041" y="8357"/>
                    <a:pt x="10067" y="8132"/>
                  </a:cubicBezTo>
                  <a:cubicBezTo>
                    <a:pt x="10543" y="5525"/>
                    <a:pt x="10693" y="2944"/>
                    <a:pt x="8688" y="939"/>
                  </a:cubicBezTo>
                  <a:cubicBezTo>
                    <a:pt x="8337" y="588"/>
                    <a:pt x="7961" y="262"/>
                    <a:pt x="7485" y="112"/>
                  </a:cubicBezTo>
                  <a:cubicBezTo>
                    <a:pt x="7256" y="33"/>
                    <a:pt x="7019" y="1"/>
                    <a:pt x="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4721479" y="4233341"/>
              <a:ext cx="239538" cy="329231"/>
            </a:xfrm>
            <a:custGeom>
              <a:avLst/>
              <a:gdLst/>
              <a:ahLst/>
              <a:cxnLst/>
              <a:rect l="l" t="t" r="r" b="b"/>
              <a:pathLst>
                <a:path w="7144" h="9819" extrusionOk="0">
                  <a:moveTo>
                    <a:pt x="4751" y="1"/>
                  </a:moveTo>
                  <a:cubicBezTo>
                    <a:pt x="4201" y="1"/>
                    <a:pt x="3789" y="637"/>
                    <a:pt x="3234" y="984"/>
                  </a:cubicBezTo>
                  <a:cubicBezTo>
                    <a:pt x="2407" y="1535"/>
                    <a:pt x="703" y="1711"/>
                    <a:pt x="552" y="2939"/>
                  </a:cubicBezTo>
                  <a:cubicBezTo>
                    <a:pt x="552" y="3064"/>
                    <a:pt x="552" y="3164"/>
                    <a:pt x="552" y="3290"/>
                  </a:cubicBezTo>
                  <a:cubicBezTo>
                    <a:pt x="552" y="3640"/>
                    <a:pt x="627" y="3991"/>
                    <a:pt x="602" y="4342"/>
                  </a:cubicBezTo>
                  <a:cubicBezTo>
                    <a:pt x="602" y="4843"/>
                    <a:pt x="427" y="5345"/>
                    <a:pt x="302" y="5846"/>
                  </a:cubicBezTo>
                  <a:cubicBezTo>
                    <a:pt x="1" y="7024"/>
                    <a:pt x="1" y="8302"/>
                    <a:pt x="277" y="9480"/>
                  </a:cubicBezTo>
                  <a:cubicBezTo>
                    <a:pt x="327" y="9580"/>
                    <a:pt x="352" y="9706"/>
                    <a:pt x="452" y="9781"/>
                  </a:cubicBezTo>
                  <a:cubicBezTo>
                    <a:pt x="491" y="9807"/>
                    <a:pt x="532" y="9819"/>
                    <a:pt x="574" y="9819"/>
                  </a:cubicBezTo>
                  <a:cubicBezTo>
                    <a:pt x="768" y="9819"/>
                    <a:pt x="966" y="9557"/>
                    <a:pt x="1028" y="9330"/>
                  </a:cubicBezTo>
                  <a:cubicBezTo>
                    <a:pt x="1354" y="8277"/>
                    <a:pt x="1079" y="6473"/>
                    <a:pt x="1956" y="5696"/>
                  </a:cubicBezTo>
                  <a:cubicBezTo>
                    <a:pt x="2357" y="5295"/>
                    <a:pt x="2658" y="5370"/>
                    <a:pt x="3008" y="4818"/>
                  </a:cubicBezTo>
                  <a:cubicBezTo>
                    <a:pt x="3359" y="4292"/>
                    <a:pt x="3535" y="3716"/>
                    <a:pt x="4086" y="3365"/>
                  </a:cubicBezTo>
                  <a:cubicBezTo>
                    <a:pt x="4136" y="3340"/>
                    <a:pt x="4161" y="3315"/>
                    <a:pt x="4211" y="3315"/>
                  </a:cubicBezTo>
                  <a:cubicBezTo>
                    <a:pt x="4221" y="3313"/>
                    <a:pt x="4230" y="3312"/>
                    <a:pt x="4239" y="3312"/>
                  </a:cubicBezTo>
                  <a:cubicBezTo>
                    <a:pt x="4348" y="3312"/>
                    <a:pt x="4414" y="3449"/>
                    <a:pt x="4437" y="3565"/>
                  </a:cubicBezTo>
                  <a:cubicBezTo>
                    <a:pt x="4487" y="3941"/>
                    <a:pt x="4262" y="4317"/>
                    <a:pt x="4236" y="4718"/>
                  </a:cubicBezTo>
                  <a:cubicBezTo>
                    <a:pt x="4211" y="5044"/>
                    <a:pt x="4337" y="5345"/>
                    <a:pt x="4437" y="5645"/>
                  </a:cubicBezTo>
                  <a:cubicBezTo>
                    <a:pt x="4688" y="6297"/>
                    <a:pt x="4913" y="7350"/>
                    <a:pt x="5540" y="7726"/>
                  </a:cubicBezTo>
                  <a:cubicBezTo>
                    <a:pt x="5732" y="7875"/>
                    <a:pt x="5983" y="7952"/>
                    <a:pt x="6228" y="7952"/>
                  </a:cubicBezTo>
                  <a:cubicBezTo>
                    <a:pt x="6557" y="7952"/>
                    <a:pt x="6875" y="7813"/>
                    <a:pt x="7018" y="7525"/>
                  </a:cubicBezTo>
                  <a:cubicBezTo>
                    <a:pt x="7144" y="7250"/>
                    <a:pt x="7119" y="6924"/>
                    <a:pt x="7069" y="6623"/>
                  </a:cubicBezTo>
                  <a:cubicBezTo>
                    <a:pt x="6893" y="5295"/>
                    <a:pt x="6718" y="3941"/>
                    <a:pt x="6517" y="2588"/>
                  </a:cubicBezTo>
                  <a:cubicBezTo>
                    <a:pt x="6417" y="1886"/>
                    <a:pt x="6066" y="959"/>
                    <a:pt x="5590" y="457"/>
                  </a:cubicBezTo>
                  <a:cubicBezTo>
                    <a:pt x="5266" y="126"/>
                    <a:pt x="4995" y="1"/>
                    <a:pt x="47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4587861" y="4473887"/>
              <a:ext cx="279037" cy="220192"/>
            </a:xfrm>
            <a:custGeom>
              <a:avLst/>
              <a:gdLst/>
              <a:ahLst/>
              <a:cxnLst/>
              <a:rect l="l" t="t" r="r" b="b"/>
              <a:pathLst>
                <a:path w="8322" h="6567" extrusionOk="0">
                  <a:moveTo>
                    <a:pt x="1" y="0"/>
                  </a:moveTo>
                  <a:lnTo>
                    <a:pt x="1" y="1028"/>
                  </a:lnTo>
                  <a:lnTo>
                    <a:pt x="678" y="1028"/>
                  </a:lnTo>
                  <a:lnTo>
                    <a:pt x="1229" y="4111"/>
                  </a:lnTo>
                  <a:cubicBezTo>
                    <a:pt x="1480" y="5539"/>
                    <a:pt x="2708" y="6567"/>
                    <a:pt x="4161" y="6567"/>
                  </a:cubicBezTo>
                  <a:cubicBezTo>
                    <a:pt x="5615" y="6567"/>
                    <a:pt x="6868" y="5539"/>
                    <a:pt x="7119" y="4111"/>
                  </a:cubicBezTo>
                  <a:lnTo>
                    <a:pt x="7670" y="1028"/>
                  </a:lnTo>
                  <a:lnTo>
                    <a:pt x="8322" y="1028"/>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4603017" y="4511709"/>
              <a:ext cx="249597" cy="34"/>
            </a:xfrm>
            <a:custGeom>
              <a:avLst/>
              <a:gdLst/>
              <a:ahLst/>
              <a:cxnLst/>
              <a:rect l="l" t="t" r="r" b="b"/>
              <a:pathLst>
                <a:path w="7444" h="1" fill="none" extrusionOk="0">
                  <a:moveTo>
                    <a:pt x="0" y="0"/>
                  </a:moveTo>
                  <a:lnTo>
                    <a:pt x="7444" y="0"/>
                  </a:ln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4669373" y="4695723"/>
              <a:ext cx="262238" cy="34"/>
            </a:xfrm>
            <a:custGeom>
              <a:avLst/>
              <a:gdLst/>
              <a:ahLst/>
              <a:cxnLst/>
              <a:rect l="l" t="t" r="r" b="b"/>
              <a:pathLst>
                <a:path w="7821" h="1" extrusionOk="0">
                  <a:moveTo>
                    <a:pt x="1" y="1"/>
                  </a:moveTo>
                  <a:lnTo>
                    <a:pt x="782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27"/>
          <p:cNvGrpSpPr/>
          <p:nvPr/>
        </p:nvGrpSpPr>
        <p:grpSpPr>
          <a:xfrm>
            <a:off x="4838958" y="2841219"/>
            <a:ext cx="3470037" cy="1984543"/>
            <a:chOff x="5844986" y="3011106"/>
            <a:chExt cx="3032719" cy="1734437"/>
          </a:xfrm>
        </p:grpSpPr>
        <p:sp>
          <p:nvSpPr>
            <p:cNvPr id="672" name="Google Shape;672;p27"/>
            <p:cNvSpPr/>
            <p:nvPr/>
          </p:nvSpPr>
          <p:spPr>
            <a:xfrm>
              <a:off x="7480558" y="4511476"/>
              <a:ext cx="220882" cy="149225"/>
            </a:xfrm>
            <a:custGeom>
              <a:avLst/>
              <a:gdLst/>
              <a:ahLst/>
              <a:cxnLst/>
              <a:rect l="l" t="t" r="r" b="b"/>
              <a:pathLst>
                <a:path w="6316" h="4267" extrusionOk="0">
                  <a:moveTo>
                    <a:pt x="927" y="1"/>
                  </a:moveTo>
                  <a:cubicBezTo>
                    <a:pt x="877" y="1"/>
                    <a:pt x="827" y="1"/>
                    <a:pt x="777" y="26"/>
                  </a:cubicBezTo>
                  <a:cubicBezTo>
                    <a:pt x="702" y="51"/>
                    <a:pt x="677" y="151"/>
                    <a:pt x="652" y="226"/>
                  </a:cubicBezTo>
                  <a:cubicBezTo>
                    <a:pt x="577" y="527"/>
                    <a:pt x="501" y="803"/>
                    <a:pt x="426" y="1104"/>
                  </a:cubicBezTo>
                  <a:cubicBezTo>
                    <a:pt x="326" y="1530"/>
                    <a:pt x="201" y="1981"/>
                    <a:pt x="150" y="2432"/>
                  </a:cubicBezTo>
                  <a:cubicBezTo>
                    <a:pt x="100" y="2758"/>
                    <a:pt x="100" y="3084"/>
                    <a:pt x="75" y="3409"/>
                  </a:cubicBezTo>
                  <a:cubicBezTo>
                    <a:pt x="50" y="3610"/>
                    <a:pt x="0" y="3810"/>
                    <a:pt x="150" y="3986"/>
                  </a:cubicBezTo>
                  <a:cubicBezTo>
                    <a:pt x="301" y="4161"/>
                    <a:pt x="577" y="4211"/>
                    <a:pt x="852" y="4236"/>
                  </a:cubicBezTo>
                  <a:cubicBezTo>
                    <a:pt x="1053" y="4236"/>
                    <a:pt x="1278" y="4211"/>
                    <a:pt x="1429" y="4186"/>
                  </a:cubicBezTo>
                  <a:cubicBezTo>
                    <a:pt x="1668" y="4151"/>
                    <a:pt x="1906" y="4138"/>
                    <a:pt x="2143" y="4138"/>
                  </a:cubicBezTo>
                  <a:cubicBezTo>
                    <a:pt x="2748" y="4138"/>
                    <a:pt x="3348" y="4225"/>
                    <a:pt x="3960" y="4261"/>
                  </a:cubicBezTo>
                  <a:cubicBezTo>
                    <a:pt x="4016" y="4265"/>
                    <a:pt x="4072" y="4267"/>
                    <a:pt x="4128" y="4267"/>
                  </a:cubicBezTo>
                  <a:cubicBezTo>
                    <a:pt x="4473" y="4267"/>
                    <a:pt x="4818" y="4208"/>
                    <a:pt x="5163" y="4186"/>
                  </a:cubicBezTo>
                  <a:cubicBezTo>
                    <a:pt x="5222" y="4186"/>
                    <a:pt x="5281" y="4187"/>
                    <a:pt x="5338" y="4187"/>
                  </a:cubicBezTo>
                  <a:cubicBezTo>
                    <a:pt x="5597" y="4187"/>
                    <a:pt x="5840" y="4170"/>
                    <a:pt x="6065" y="3986"/>
                  </a:cubicBezTo>
                  <a:cubicBezTo>
                    <a:pt x="6216" y="3860"/>
                    <a:pt x="6316" y="3660"/>
                    <a:pt x="6266" y="3459"/>
                  </a:cubicBezTo>
                  <a:cubicBezTo>
                    <a:pt x="6166" y="3184"/>
                    <a:pt x="5865" y="3109"/>
                    <a:pt x="5589" y="3033"/>
                  </a:cubicBezTo>
                  <a:cubicBezTo>
                    <a:pt x="4912" y="2908"/>
                    <a:pt x="4236" y="2758"/>
                    <a:pt x="3559" y="2632"/>
                  </a:cubicBezTo>
                  <a:cubicBezTo>
                    <a:pt x="3308" y="2557"/>
                    <a:pt x="2782" y="2457"/>
                    <a:pt x="2707" y="2131"/>
                  </a:cubicBezTo>
                  <a:cubicBezTo>
                    <a:pt x="2682" y="1956"/>
                    <a:pt x="2782" y="1680"/>
                    <a:pt x="2782" y="1505"/>
                  </a:cubicBezTo>
                  <a:cubicBezTo>
                    <a:pt x="2807" y="1304"/>
                    <a:pt x="2832" y="1079"/>
                    <a:pt x="2832" y="878"/>
                  </a:cubicBezTo>
                  <a:cubicBezTo>
                    <a:pt x="2857" y="477"/>
                    <a:pt x="2983" y="101"/>
                    <a:pt x="2481" y="76"/>
                  </a:cubicBezTo>
                  <a:lnTo>
                    <a:pt x="92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7642688" y="4587855"/>
              <a:ext cx="225288" cy="151008"/>
            </a:xfrm>
            <a:custGeom>
              <a:avLst/>
              <a:gdLst/>
              <a:ahLst/>
              <a:cxnLst/>
              <a:rect l="l" t="t" r="r" b="b"/>
              <a:pathLst>
                <a:path w="6442" h="4318" extrusionOk="0">
                  <a:moveTo>
                    <a:pt x="2967" y="1"/>
                  </a:moveTo>
                  <a:cubicBezTo>
                    <a:pt x="2271" y="1"/>
                    <a:pt x="1581" y="112"/>
                    <a:pt x="878" y="223"/>
                  </a:cubicBezTo>
                  <a:cubicBezTo>
                    <a:pt x="828" y="248"/>
                    <a:pt x="778" y="248"/>
                    <a:pt x="728" y="298"/>
                  </a:cubicBezTo>
                  <a:cubicBezTo>
                    <a:pt x="702" y="323"/>
                    <a:pt x="677" y="373"/>
                    <a:pt x="677" y="423"/>
                  </a:cubicBezTo>
                  <a:cubicBezTo>
                    <a:pt x="527" y="1050"/>
                    <a:pt x="602" y="1626"/>
                    <a:pt x="402" y="2228"/>
                  </a:cubicBezTo>
                  <a:cubicBezTo>
                    <a:pt x="301" y="2504"/>
                    <a:pt x="1" y="3331"/>
                    <a:pt x="101" y="3807"/>
                  </a:cubicBezTo>
                  <a:cubicBezTo>
                    <a:pt x="126" y="3932"/>
                    <a:pt x="201" y="4032"/>
                    <a:pt x="301" y="4083"/>
                  </a:cubicBezTo>
                  <a:cubicBezTo>
                    <a:pt x="502" y="4183"/>
                    <a:pt x="878" y="4183"/>
                    <a:pt x="1104" y="4208"/>
                  </a:cubicBezTo>
                  <a:cubicBezTo>
                    <a:pt x="1374" y="4262"/>
                    <a:pt x="1645" y="4303"/>
                    <a:pt x="1916" y="4303"/>
                  </a:cubicBezTo>
                  <a:cubicBezTo>
                    <a:pt x="2021" y="4303"/>
                    <a:pt x="2126" y="4297"/>
                    <a:pt x="2231" y="4283"/>
                  </a:cubicBezTo>
                  <a:cubicBezTo>
                    <a:pt x="2532" y="4258"/>
                    <a:pt x="2808" y="4208"/>
                    <a:pt x="3083" y="4183"/>
                  </a:cubicBezTo>
                  <a:cubicBezTo>
                    <a:pt x="3116" y="4182"/>
                    <a:pt x="3149" y="4181"/>
                    <a:pt x="3181" y="4181"/>
                  </a:cubicBezTo>
                  <a:cubicBezTo>
                    <a:pt x="3731" y="4181"/>
                    <a:pt x="4291" y="4317"/>
                    <a:pt x="4846" y="4317"/>
                  </a:cubicBezTo>
                  <a:cubicBezTo>
                    <a:pt x="5070" y="4317"/>
                    <a:pt x="5293" y="4295"/>
                    <a:pt x="5515" y="4233"/>
                  </a:cubicBezTo>
                  <a:cubicBezTo>
                    <a:pt x="5790" y="4158"/>
                    <a:pt x="6266" y="3982"/>
                    <a:pt x="6342" y="3656"/>
                  </a:cubicBezTo>
                  <a:cubicBezTo>
                    <a:pt x="6442" y="3255"/>
                    <a:pt x="6091" y="2980"/>
                    <a:pt x="5740" y="2905"/>
                  </a:cubicBezTo>
                  <a:cubicBezTo>
                    <a:pt x="5314" y="2779"/>
                    <a:pt x="4838" y="2704"/>
                    <a:pt x="4387" y="2704"/>
                  </a:cubicBezTo>
                  <a:cubicBezTo>
                    <a:pt x="4211" y="2704"/>
                    <a:pt x="4011" y="2704"/>
                    <a:pt x="3835" y="2654"/>
                  </a:cubicBezTo>
                  <a:cubicBezTo>
                    <a:pt x="3384" y="2554"/>
                    <a:pt x="3209" y="2178"/>
                    <a:pt x="3309" y="1752"/>
                  </a:cubicBezTo>
                  <a:cubicBezTo>
                    <a:pt x="3434" y="1200"/>
                    <a:pt x="3560" y="624"/>
                    <a:pt x="3710" y="47"/>
                  </a:cubicBezTo>
                  <a:cubicBezTo>
                    <a:pt x="3461" y="15"/>
                    <a:pt x="3214" y="1"/>
                    <a:pt x="29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6681167" y="3439269"/>
              <a:ext cx="155450" cy="131774"/>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6378799" y="3994344"/>
              <a:ext cx="17556" cy="383955"/>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6235029" y="4378267"/>
              <a:ext cx="301562" cy="80680"/>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6387542" y="4380016"/>
              <a:ext cx="35" cy="94704"/>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6512008" y="4448386"/>
              <a:ext cx="49135" cy="49100"/>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6362117" y="4448386"/>
              <a:ext cx="49135" cy="49100"/>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6213137" y="4448386"/>
              <a:ext cx="49100" cy="49100"/>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6095666" y="3494734"/>
              <a:ext cx="460194" cy="531221"/>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6919140" y="4339693"/>
              <a:ext cx="223540" cy="157163"/>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6329733" y="3803187"/>
              <a:ext cx="489080" cy="223330"/>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6165785" y="3720024"/>
              <a:ext cx="428649" cy="298030"/>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6157042" y="3819344"/>
              <a:ext cx="687196" cy="298274"/>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6619826" y="4365118"/>
              <a:ext cx="180594" cy="157583"/>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6413841" y="3301059"/>
              <a:ext cx="346256" cy="43525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6648317" y="3925485"/>
              <a:ext cx="362867" cy="489815"/>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6121090" y="3301933"/>
              <a:ext cx="368183" cy="525031"/>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6615455" y="3817036"/>
              <a:ext cx="232283" cy="600291"/>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6396320" y="3686800"/>
              <a:ext cx="158667" cy="79036"/>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6118467" y="3433393"/>
              <a:ext cx="322580" cy="319642"/>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6507636" y="3730516"/>
              <a:ext cx="433021" cy="15842"/>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6582126" y="3488614"/>
              <a:ext cx="511043" cy="241935"/>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6580378" y="3711246"/>
              <a:ext cx="434769" cy="35112"/>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6824937" y="3591152"/>
              <a:ext cx="33048" cy="23746"/>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6556702" y="3599930"/>
              <a:ext cx="14933" cy="23711"/>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6636473" y="4003122"/>
              <a:ext cx="16682" cy="145518"/>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7897774" y="3377053"/>
              <a:ext cx="442638" cy="388676"/>
            </a:xfrm>
            <a:custGeom>
              <a:avLst/>
              <a:gdLst/>
              <a:ahLst/>
              <a:cxnLst/>
              <a:rect l="l" t="t" r="r" b="b"/>
              <a:pathLst>
                <a:path w="12657" h="11114" extrusionOk="0">
                  <a:moveTo>
                    <a:pt x="10647" y="1"/>
                  </a:moveTo>
                  <a:cubicBezTo>
                    <a:pt x="9855" y="1"/>
                    <a:pt x="9151" y="537"/>
                    <a:pt x="9198" y="1361"/>
                  </a:cubicBezTo>
                  <a:cubicBezTo>
                    <a:pt x="9273" y="2464"/>
                    <a:pt x="8922" y="3541"/>
                    <a:pt x="9148" y="4619"/>
                  </a:cubicBezTo>
                  <a:cubicBezTo>
                    <a:pt x="9173" y="4744"/>
                    <a:pt x="9223" y="4870"/>
                    <a:pt x="9223" y="5020"/>
                  </a:cubicBezTo>
                  <a:cubicBezTo>
                    <a:pt x="9223" y="5145"/>
                    <a:pt x="9173" y="5271"/>
                    <a:pt x="9148" y="5396"/>
                  </a:cubicBezTo>
                  <a:cubicBezTo>
                    <a:pt x="9073" y="5797"/>
                    <a:pt x="9073" y="6223"/>
                    <a:pt x="9073" y="6649"/>
                  </a:cubicBezTo>
                  <a:cubicBezTo>
                    <a:pt x="9073" y="6925"/>
                    <a:pt x="9098" y="7050"/>
                    <a:pt x="8847" y="7176"/>
                  </a:cubicBezTo>
                  <a:cubicBezTo>
                    <a:pt x="8597" y="7276"/>
                    <a:pt x="8196" y="7251"/>
                    <a:pt x="7920" y="7301"/>
                  </a:cubicBezTo>
                  <a:cubicBezTo>
                    <a:pt x="7318" y="7401"/>
                    <a:pt x="6717" y="7577"/>
                    <a:pt x="6191" y="7927"/>
                  </a:cubicBezTo>
                  <a:cubicBezTo>
                    <a:pt x="5288" y="8504"/>
                    <a:pt x="4236" y="8604"/>
                    <a:pt x="3308" y="9206"/>
                  </a:cubicBezTo>
                  <a:cubicBezTo>
                    <a:pt x="3133" y="9306"/>
                    <a:pt x="2982" y="9406"/>
                    <a:pt x="2807" y="9456"/>
                  </a:cubicBezTo>
                  <a:cubicBezTo>
                    <a:pt x="2694" y="9494"/>
                    <a:pt x="2581" y="9506"/>
                    <a:pt x="2469" y="9506"/>
                  </a:cubicBezTo>
                  <a:cubicBezTo>
                    <a:pt x="2356" y="9506"/>
                    <a:pt x="2243" y="9494"/>
                    <a:pt x="2130" y="9481"/>
                  </a:cubicBezTo>
                  <a:cubicBezTo>
                    <a:pt x="1454" y="9481"/>
                    <a:pt x="752" y="9632"/>
                    <a:pt x="276" y="10108"/>
                  </a:cubicBezTo>
                  <a:cubicBezTo>
                    <a:pt x="125" y="10258"/>
                    <a:pt x="0" y="10509"/>
                    <a:pt x="100" y="10709"/>
                  </a:cubicBezTo>
                  <a:cubicBezTo>
                    <a:pt x="150" y="10810"/>
                    <a:pt x="276" y="10885"/>
                    <a:pt x="376" y="10935"/>
                  </a:cubicBezTo>
                  <a:cubicBezTo>
                    <a:pt x="665" y="11062"/>
                    <a:pt x="962" y="11113"/>
                    <a:pt x="1259" y="11113"/>
                  </a:cubicBezTo>
                  <a:cubicBezTo>
                    <a:pt x="1787" y="11113"/>
                    <a:pt x="2320" y="10952"/>
                    <a:pt x="2832" y="10760"/>
                  </a:cubicBezTo>
                  <a:cubicBezTo>
                    <a:pt x="3484" y="10509"/>
                    <a:pt x="4286" y="10459"/>
                    <a:pt x="4988" y="10409"/>
                  </a:cubicBezTo>
                  <a:cubicBezTo>
                    <a:pt x="6165" y="10308"/>
                    <a:pt x="7343" y="10384"/>
                    <a:pt x="8496" y="10133"/>
                  </a:cubicBezTo>
                  <a:cubicBezTo>
                    <a:pt x="9123" y="10008"/>
                    <a:pt x="9749" y="9857"/>
                    <a:pt x="10301" y="9556"/>
                  </a:cubicBezTo>
                  <a:cubicBezTo>
                    <a:pt x="10827" y="9306"/>
                    <a:pt x="11479" y="9055"/>
                    <a:pt x="11729" y="8479"/>
                  </a:cubicBezTo>
                  <a:cubicBezTo>
                    <a:pt x="11780" y="8353"/>
                    <a:pt x="11805" y="8253"/>
                    <a:pt x="11830" y="8128"/>
                  </a:cubicBezTo>
                  <a:cubicBezTo>
                    <a:pt x="12055" y="7276"/>
                    <a:pt x="12256" y="6424"/>
                    <a:pt x="12481" y="5572"/>
                  </a:cubicBezTo>
                  <a:cubicBezTo>
                    <a:pt x="12657" y="4920"/>
                    <a:pt x="12632" y="4243"/>
                    <a:pt x="12607" y="3566"/>
                  </a:cubicBezTo>
                  <a:cubicBezTo>
                    <a:pt x="12607" y="2990"/>
                    <a:pt x="12506" y="2439"/>
                    <a:pt x="12331" y="1912"/>
                  </a:cubicBezTo>
                  <a:cubicBezTo>
                    <a:pt x="12181" y="1511"/>
                    <a:pt x="12055" y="1010"/>
                    <a:pt x="11830" y="659"/>
                  </a:cubicBezTo>
                  <a:cubicBezTo>
                    <a:pt x="11604" y="283"/>
                    <a:pt x="11203" y="58"/>
                    <a:pt x="10802" y="8"/>
                  </a:cubicBezTo>
                  <a:cubicBezTo>
                    <a:pt x="10750" y="3"/>
                    <a:pt x="10698" y="1"/>
                    <a:pt x="10647"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8090575" y="4200854"/>
              <a:ext cx="174474" cy="264387"/>
            </a:xfrm>
            <a:custGeom>
              <a:avLst/>
              <a:gdLst/>
              <a:ahLst/>
              <a:cxnLst/>
              <a:rect l="l" t="t" r="r" b="b"/>
              <a:pathLst>
                <a:path w="4989" h="7560" extrusionOk="0">
                  <a:moveTo>
                    <a:pt x="1160" y="1"/>
                  </a:moveTo>
                  <a:cubicBezTo>
                    <a:pt x="862" y="1"/>
                    <a:pt x="581" y="110"/>
                    <a:pt x="377" y="336"/>
                  </a:cubicBezTo>
                  <a:cubicBezTo>
                    <a:pt x="1" y="762"/>
                    <a:pt x="26" y="1489"/>
                    <a:pt x="427" y="2066"/>
                  </a:cubicBezTo>
                  <a:cubicBezTo>
                    <a:pt x="552" y="2241"/>
                    <a:pt x="678" y="2417"/>
                    <a:pt x="803" y="2592"/>
                  </a:cubicBezTo>
                  <a:cubicBezTo>
                    <a:pt x="1129" y="3093"/>
                    <a:pt x="1379" y="3595"/>
                    <a:pt x="1279" y="4271"/>
                  </a:cubicBezTo>
                  <a:cubicBezTo>
                    <a:pt x="1154" y="5249"/>
                    <a:pt x="352" y="5925"/>
                    <a:pt x="126" y="6878"/>
                  </a:cubicBezTo>
                  <a:cubicBezTo>
                    <a:pt x="101" y="6978"/>
                    <a:pt x="101" y="7053"/>
                    <a:pt x="126" y="7153"/>
                  </a:cubicBezTo>
                  <a:cubicBezTo>
                    <a:pt x="176" y="7329"/>
                    <a:pt x="352" y="7479"/>
                    <a:pt x="527" y="7529"/>
                  </a:cubicBezTo>
                  <a:cubicBezTo>
                    <a:pt x="603" y="7550"/>
                    <a:pt x="679" y="7560"/>
                    <a:pt x="753" y="7560"/>
                  </a:cubicBezTo>
                  <a:cubicBezTo>
                    <a:pt x="1588" y="7560"/>
                    <a:pt x="2325" y="6356"/>
                    <a:pt x="2808" y="5850"/>
                  </a:cubicBezTo>
                  <a:cubicBezTo>
                    <a:pt x="3485" y="5174"/>
                    <a:pt x="4136" y="4522"/>
                    <a:pt x="4813" y="3845"/>
                  </a:cubicBezTo>
                  <a:cubicBezTo>
                    <a:pt x="4988" y="3670"/>
                    <a:pt x="4963" y="3344"/>
                    <a:pt x="4763" y="3118"/>
                  </a:cubicBezTo>
                  <a:lnTo>
                    <a:pt x="2532" y="813"/>
                  </a:lnTo>
                  <a:lnTo>
                    <a:pt x="2206" y="462"/>
                  </a:lnTo>
                  <a:cubicBezTo>
                    <a:pt x="1905" y="160"/>
                    <a:pt x="1520" y="1"/>
                    <a:pt x="11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8379828" y="3966297"/>
              <a:ext cx="17556" cy="383955"/>
            </a:xfrm>
            <a:custGeom>
              <a:avLst/>
              <a:gdLst/>
              <a:ahLst/>
              <a:cxnLst/>
              <a:rect l="l" t="t" r="r" b="b"/>
              <a:pathLst>
                <a:path w="502" h="10979" extrusionOk="0">
                  <a:moveTo>
                    <a:pt x="1" y="1"/>
                  </a:moveTo>
                  <a:lnTo>
                    <a:pt x="1" y="10978"/>
                  </a:lnTo>
                  <a:lnTo>
                    <a:pt x="502" y="10978"/>
                  </a:lnTo>
                  <a:lnTo>
                    <a:pt x="50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8239590" y="4349345"/>
              <a:ext cx="300687" cy="80645"/>
            </a:xfrm>
            <a:custGeom>
              <a:avLst/>
              <a:gdLst/>
              <a:ahLst/>
              <a:cxnLst/>
              <a:rect l="l" t="t" r="r" b="b"/>
              <a:pathLst>
                <a:path w="8598" h="2306" fill="none" extrusionOk="0">
                  <a:moveTo>
                    <a:pt x="8597" y="2306"/>
                  </a:moveTo>
                  <a:cubicBezTo>
                    <a:pt x="8597" y="702"/>
                    <a:pt x="5740" y="25"/>
                    <a:pt x="4311" y="25"/>
                  </a:cubicBezTo>
                  <a:cubicBezTo>
                    <a:pt x="2607" y="0"/>
                    <a:pt x="1" y="652"/>
                    <a:pt x="1"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8388606" y="4351094"/>
              <a:ext cx="35" cy="94704"/>
            </a:xfrm>
            <a:custGeom>
              <a:avLst/>
              <a:gdLst/>
              <a:ahLst/>
              <a:cxnLst/>
              <a:rect l="l" t="t" r="r" b="b"/>
              <a:pathLst>
                <a:path w="1" h="2708" fill="none" extrusionOk="0">
                  <a:moveTo>
                    <a:pt x="0" y="2707"/>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8215040" y="4419464"/>
              <a:ext cx="49135" cy="49100"/>
            </a:xfrm>
            <a:custGeom>
              <a:avLst/>
              <a:gdLst/>
              <a:ahLst/>
              <a:cxnLst/>
              <a:rect l="l" t="t" r="r" b="b"/>
              <a:pathLst>
                <a:path w="1405" h="1404" extrusionOk="0">
                  <a:moveTo>
                    <a:pt x="703" y="0"/>
                  </a:moveTo>
                  <a:cubicBezTo>
                    <a:pt x="301" y="0"/>
                    <a:pt x="1" y="326"/>
                    <a:pt x="1" y="702"/>
                  </a:cubicBezTo>
                  <a:cubicBezTo>
                    <a:pt x="1" y="1103"/>
                    <a:pt x="301" y="1404"/>
                    <a:pt x="703" y="1404"/>
                  </a:cubicBezTo>
                  <a:cubicBezTo>
                    <a:pt x="1078" y="1404"/>
                    <a:pt x="1404" y="1103"/>
                    <a:pt x="1404" y="702"/>
                  </a:cubicBezTo>
                  <a:cubicBezTo>
                    <a:pt x="1404" y="326"/>
                    <a:pt x="1078"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8364056" y="4419464"/>
              <a:ext cx="49100" cy="49100"/>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8513072" y="4419464"/>
              <a:ext cx="49100" cy="49100"/>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8220321" y="3465812"/>
              <a:ext cx="459319" cy="531187"/>
            </a:xfrm>
            <a:custGeom>
              <a:avLst/>
              <a:gdLst/>
              <a:ahLst/>
              <a:cxnLst/>
              <a:rect l="l" t="t" r="r" b="b"/>
              <a:pathLst>
                <a:path w="13134" h="15189" extrusionOk="0">
                  <a:moveTo>
                    <a:pt x="7820" y="1"/>
                  </a:moveTo>
                  <a:cubicBezTo>
                    <a:pt x="6416" y="1"/>
                    <a:pt x="5288" y="1129"/>
                    <a:pt x="5288" y="2532"/>
                  </a:cubicBezTo>
                  <a:lnTo>
                    <a:pt x="5288" y="10628"/>
                  </a:lnTo>
                  <a:cubicBezTo>
                    <a:pt x="5288" y="12683"/>
                    <a:pt x="3609" y="14337"/>
                    <a:pt x="1554" y="14337"/>
                  </a:cubicBezTo>
                  <a:lnTo>
                    <a:pt x="426" y="14337"/>
                  </a:lnTo>
                  <a:cubicBezTo>
                    <a:pt x="176" y="14337"/>
                    <a:pt x="0" y="14537"/>
                    <a:pt x="0" y="14763"/>
                  </a:cubicBezTo>
                  <a:cubicBezTo>
                    <a:pt x="0" y="15014"/>
                    <a:pt x="176" y="15189"/>
                    <a:pt x="426" y="15189"/>
                  </a:cubicBezTo>
                  <a:lnTo>
                    <a:pt x="9499" y="15189"/>
                  </a:lnTo>
                  <a:cubicBezTo>
                    <a:pt x="11504" y="15189"/>
                    <a:pt x="13133" y="13560"/>
                    <a:pt x="13133" y="11580"/>
                  </a:cubicBezTo>
                  <a:lnTo>
                    <a:pt x="13133" y="2532"/>
                  </a:lnTo>
                  <a:cubicBezTo>
                    <a:pt x="13133" y="1129"/>
                    <a:pt x="12005" y="1"/>
                    <a:pt x="106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7960863" y="4314233"/>
              <a:ext cx="218294" cy="202312"/>
            </a:xfrm>
            <a:custGeom>
              <a:avLst/>
              <a:gdLst/>
              <a:ahLst/>
              <a:cxnLst/>
              <a:rect l="l" t="t" r="r" b="b"/>
              <a:pathLst>
                <a:path w="6242" h="5785" extrusionOk="0">
                  <a:moveTo>
                    <a:pt x="5077" y="1"/>
                  </a:moveTo>
                  <a:cubicBezTo>
                    <a:pt x="5064" y="1"/>
                    <a:pt x="5051" y="1"/>
                    <a:pt x="5038" y="2"/>
                  </a:cubicBezTo>
                  <a:cubicBezTo>
                    <a:pt x="4462" y="52"/>
                    <a:pt x="3960" y="603"/>
                    <a:pt x="3860" y="1280"/>
                  </a:cubicBezTo>
                  <a:cubicBezTo>
                    <a:pt x="3810" y="1505"/>
                    <a:pt x="3785" y="1706"/>
                    <a:pt x="3735" y="1932"/>
                  </a:cubicBezTo>
                  <a:cubicBezTo>
                    <a:pt x="3635" y="2533"/>
                    <a:pt x="3484" y="3034"/>
                    <a:pt x="2933" y="3460"/>
                  </a:cubicBezTo>
                  <a:cubicBezTo>
                    <a:pt x="2156" y="4087"/>
                    <a:pt x="1103" y="3987"/>
                    <a:pt x="276" y="4538"/>
                  </a:cubicBezTo>
                  <a:cubicBezTo>
                    <a:pt x="201" y="4588"/>
                    <a:pt x="126" y="4638"/>
                    <a:pt x="101" y="4739"/>
                  </a:cubicBezTo>
                  <a:cubicBezTo>
                    <a:pt x="1" y="4889"/>
                    <a:pt x="26" y="5115"/>
                    <a:pt x="126" y="5265"/>
                  </a:cubicBezTo>
                  <a:cubicBezTo>
                    <a:pt x="376" y="5678"/>
                    <a:pt x="890" y="5785"/>
                    <a:pt x="1435" y="5785"/>
                  </a:cubicBezTo>
                  <a:cubicBezTo>
                    <a:pt x="1980" y="5785"/>
                    <a:pt x="2557" y="5678"/>
                    <a:pt x="2933" y="5666"/>
                  </a:cubicBezTo>
                  <a:lnTo>
                    <a:pt x="5765" y="5616"/>
                  </a:lnTo>
                  <a:cubicBezTo>
                    <a:pt x="6016" y="5616"/>
                    <a:pt x="6216" y="5365"/>
                    <a:pt x="6216" y="5064"/>
                  </a:cubicBezTo>
                  <a:lnTo>
                    <a:pt x="6216" y="1831"/>
                  </a:lnTo>
                  <a:lnTo>
                    <a:pt x="6241" y="1380"/>
                  </a:lnTo>
                  <a:cubicBezTo>
                    <a:pt x="6241" y="594"/>
                    <a:pt x="5712" y="1"/>
                    <a:pt x="50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8276416" y="3672672"/>
              <a:ext cx="35" cy="909"/>
            </a:xfrm>
            <a:custGeom>
              <a:avLst/>
              <a:gdLst/>
              <a:ahLst/>
              <a:cxnLst/>
              <a:rect l="l" t="t" r="r" b="b"/>
              <a:pathLst>
                <a:path w="1" h="26" extrusionOk="0">
                  <a:moveTo>
                    <a:pt x="0" y="26"/>
                  </a:moveTo>
                  <a:lnTo>
                    <a:pt x="0" y="26"/>
                  </a:lnTo>
                  <a:cubicBezTo>
                    <a:pt x="0" y="26"/>
                    <a:pt x="0" y="1"/>
                    <a:pt x="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8341254" y="3357154"/>
              <a:ext cx="909" cy="6155"/>
            </a:xfrm>
            <a:custGeom>
              <a:avLst/>
              <a:gdLst/>
              <a:ahLst/>
              <a:cxnLst/>
              <a:rect l="l" t="t" r="r" b="b"/>
              <a:pathLst>
                <a:path w="26" h="176" extrusionOk="0">
                  <a:moveTo>
                    <a:pt x="26" y="0"/>
                  </a:moveTo>
                  <a:lnTo>
                    <a:pt x="1" y="176"/>
                  </a:lnTo>
                  <a:lnTo>
                    <a:pt x="1" y="176"/>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8276416" y="3668300"/>
              <a:ext cx="909" cy="4406"/>
            </a:xfrm>
            <a:custGeom>
              <a:avLst/>
              <a:gdLst/>
              <a:ahLst/>
              <a:cxnLst/>
              <a:rect l="l" t="t" r="r" b="b"/>
              <a:pathLst>
                <a:path w="26" h="126" extrusionOk="0">
                  <a:moveTo>
                    <a:pt x="25" y="0"/>
                  </a:moveTo>
                  <a:lnTo>
                    <a:pt x="11" y="69"/>
                  </a:lnTo>
                  <a:lnTo>
                    <a:pt x="11" y="69"/>
                  </a:lnTo>
                  <a:cubicBezTo>
                    <a:pt x="18" y="52"/>
                    <a:pt x="25" y="39"/>
                    <a:pt x="25" y="25"/>
                  </a:cubicBezTo>
                  <a:cubicBezTo>
                    <a:pt x="25" y="0"/>
                    <a:pt x="25" y="0"/>
                    <a:pt x="25" y="0"/>
                  </a:cubicBezTo>
                  <a:close/>
                  <a:moveTo>
                    <a:pt x="11" y="69"/>
                  </a:moveTo>
                  <a:cubicBezTo>
                    <a:pt x="6" y="84"/>
                    <a:pt x="0" y="102"/>
                    <a:pt x="0" y="126"/>
                  </a:cubicBezTo>
                  <a:lnTo>
                    <a:pt x="11" y="69"/>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8210669" y="3340473"/>
              <a:ext cx="10561" cy="86835"/>
            </a:xfrm>
            <a:custGeom>
              <a:avLst/>
              <a:gdLst/>
              <a:ahLst/>
              <a:cxnLst/>
              <a:rect l="l" t="t" r="r" b="b"/>
              <a:pathLst>
                <a:path w="302" h="2483" extrusionOk="0">
                  <a:moveTo>
                    <a:pt x="0" y="2482"/>
                  </a:moveTo>
                  <a:lnTo>
                    <a:pt x="301" y="1"/>
                  </a:lnTo>
                  <a:lnTo>
                    <a:pt x="0" y="2482"/>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8210669" y="3263045"/>
              <a:ext cx="142020" cy="183532"/>
            </a:xfrm>
            <a:custGeom>
              <a:avLst/>
              <a:gdLst/>
              <a:ahLst/>
              <a:cxnLst/>
              <a:rect l="l" t="t" r="r" b="b"/>
              <a:pathLst>
                <a:path w="4061" h="5248" extrusionOk="0">
                  <a:moveTo>
                    <a:pt x="3873" y="0"/>
                  </a:moveTo>
                  <a:cubicBezTo>
                    <a:pt x="3851" y="0"/>
                    <a:pt x="3829" y="3"/>
                    <a:pt x="3810" y="9"/>
                  </a:cubicBezTo>
                  <a:cubicBezTo>
                    <a:pt x="3259" y="85"/>
                    <a:pt x="2732" y="260"/>
                    <a:pt x="2231" y="435"/>
                  </a:cubicBezTo>
                  <a:cubicBezTo>
                    <a:pt x="2031" y="486"/>
                    <a:pt x="1805" y="561"/>
                    <a:pt x="1630" y="661"/>
                  </a:cubicBezTo>
                  <a:cubicBezTo>
                    <a:pt x="978" y="987"/>
                    <a:pt x="602" y="1588"/>
                    <a:pt x="401" y="2240"/>
                  </a:cubicBezTo>
                  <a:cubicBezTo>
                    <a:pt x="126" y="3042"/>
                    <a:pt x="101" y="3869"/>
                    <a:pt x="0" y="4696"/>
                  </a:cubicBezTo>
                  <a:lnTo>
                    <a:pt x="3234" y="5248"/>
                  </a:lnTo>
                  <a:cubicBezTo>
                    <a:pt x="3234" y="5248"/>
                    <a:pt x="3509" y="3969"/>
                    <a:pt x="3534" y="3869"/>
                  </a:cubicBezTo>
                  <a:cubicBezTo>
                    <a:pt x="3534" y="3318"/>
                    <a:pt x="3835" y="2842"/>
                    <a:pt x="3760" y="2265"/>
                  </a:cubicBezTo>
                  <a:cubicBezTo>
                    <a:pt x="3735" y="1889"/>
                    <a:pt x="3810" y="1513"/>
                    <a:pt x="3910" y="1137"/>
                  </a:cubicBezTo>
                  <a:cubicBezTo>
                    <a:pt x="3960" y="962"/>
                    <a:pt x="4036" y="786"/>
                    <a:pt x="4061" y="611"/>
                  </a:cubicBezTo>
                  <a:cubicBezTo>
                    <a:pt x="4061" y="461"/>
                    <a:pt x="3985" y="335"/>
                    <a:pt x="4036" y="210"/>
                  </a:cubicBezTo>
                  <a:cubicBezTo>
                    <a:pt x="4036" y="160"/>
                    <a:pt x="4036" y="135"/>
                    <a:pt x="4036" y="85"/>
                  </a:cubicBezTo>
                  <a:cubicBezTo>
                    <a:pt x="4017" y="28"/>
                    <a:pt x="3942" y="0"/>
                    <a:pt x="38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7941594" y="3760172"/>
              <a:ext cx="550456" cy="219168"/>
            </a:xfrm>
            <a:custGeom>
              <a:avLst/>
              <a:gdLst/>
              <a:ahLst/>
              <a:cxnLst/>
              <a:rect l="l" t="t" r="r" b="b"/>
              <a:pathLst>
                <a:path w="15740" h="6267" extrusionOk="0">
                  <a:moveTo>
                    <a:pt x="12769" y="0"/>
                  </a:moveTo>
                  <a:cubicBezTo>
                    <a:pt x="12724" y="0"/>
                    <a:pt x="12678" y="2"/>
                    <a:pt x="12632" y="5"/>
                  </a:cubicBezTo>
                  <a:cubicBezTo>
                    <a:pt x="11629" y="80"/>
                    <a:pt x="10777" y="932"/>
                    <a:pt x="9750" y="982"/>
                  </a:cubicBezTo>
                  <a:cubicBezTo>
                    <a:pt x="9349" y="982"/>
                    <a:pt x="8973" y="882"/>
                    <a:pt x="8597" y="857"/>
                  </a:cubicBezTo>
                  <a:cubicBezTo>
                    <a:pt x="8522" y="855"/>
                    <a:pt x="8447" y="853"/>
                    <a:pt x="8372" y="853"/>
                  </a:cubicBezTo>
                  <a:cubicBezTo>
                    <a:pt x="6941" y="853"/>
                    <a:pt x="5489" y="1286"/>
                    <a:pt x="4060" y="1333"/>
                  </a:cubicBezTo>
                  <a:cubicBezTo>
                    <a:pt x="3308" y="1358"/>
                    <a:pt x="2531" y="1333"/>
                    <a:pt x="1805" y="1559"/>
                  </a:cubicBezTo>
                  <a:cubicBezTo>
                    <a:pt x="1103" y="1759"/>
                    <a:pt x="401" y="2236"/>
                    <a:pt x="151" y="2962"/>
                  </a:cubicBezTo>
                  <a:cubicBezTo>
                    <a:pt x="25" y="3338"/>
                    <a:pt x="0" y="3689"/>
                    <a:pt x="50" y="4015"/>
                  </a:cubicBezTo>
                  <a:cubicBezTo>
                    <a:pt x="201" y="5419"/>
                    <a:pt x="1780" y="6120"/>
                    <a:pt x="3158" y="6246"/>
                  </a:cubicBezTo>
                  <a:cubicBezTo>
                    <a:pt x="3388" y="6261"/>
                    <a:pt x="3617" y="6267"/>
                    <a:pt x="3846" y="6267"/>
                  </a:cubicBezTo>
                  <a:cubicBezTo>
                    <a:pt x="4656" y="6267"/>
                    <a:pt x="5466" y="6193"/>
                    <a:pt x="6276" y="6193"/>
                  </a:cubicBezTo>
                  <a:cubicBezTo>
                    <a:pt x="6365" y="6193"/>
                    <a:pt x="6453" y="6194"/>
                    <a:pt x="6542" y="6196"/>
                  </a:cubicBezTo>
                  <a:cubicBezTo>
                    <a:pt x="8070" y="6196"/>
                    <a:pt x="9599" y="6221"/>
                    <a:pt x="11128" y="6221"/>
                  </a:cubicBezTo>
                  <a:cubicBezTo>
                    <a:pt x="11303" y="6227"/>
                    <a:pt x="11468" y="6232"/>
                    <a:pt x="11627" y="6232"/>
                  </a:cubicBezTo>
                  <a:cubicBezTo>
                    <a:pt x="12102" y="6232"/>
                    <a:pt x="12525" y="6189"/>
                    <a:pt x="13033" y="6020"/>
                  </a:cubicBezTo>
                  <a:cubicBezTo>
                    <a:pt x="13609" y="5845"/>
                    <a:pt x="14161" y="5594"/>
                    <a:pt x="14587" y="5143"/>
                  </a:cubicBezTo>
                  <a:cubicBezTo>
                    <a:pt x="14887" y="4842"/>
                    <a:pt x="15113" y="4441"/>
                    <a:pt x="15263" y="4040"/>
                  </a:cubicBezTo>
                  <a:cubicBezTo>
                    <a:pt x="15664" y="3038"/>
                    <a:pt x="15740" y="1784"/>
                    <a:pt x="15038" y="982"/>
                  </a:cubicBezTo>
                  <a:cubicBezTo>
                    <a:pt x="14687" y="556"/>
                    <a:pt x="14161" y="306"/>
                    <a:pt x="13634" y="155"/>
                  </a:cubicBezTo>
                  <a:cubicBezTo>
                    <a:pt x="13351" y="68"/>
                    <a:pt x="13068" y="0"/>
                    <a:pt x="1276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7933690" y="3810252"/>
              <a:ext cx="269108" cy="496180"/>
            </a:xfrm>
            <a:custGeom>
              <a:avLst/>
              <a:gdLst/>
              <a:ahLst/>
              <a:cxnLst/>
              <a:rect l="l" t="t" r="r" b="b"/>
              <a:pathLst>
                <a:path w="7695" h="14188" extrusionOk="0">
                  <a:moveTo>
                    <a:pt x="2704" y="0"/>
                  </a:moveTo>
                  <a:cubicBezTo>
                    <a:pt x="2217" y="0"/>
                    <a:pt x="1781" y="186"/>
                    <a:pt x="1404" y="478"/>
                  </a:cubicBezTo>
                  <a:cubicBezTo>
                    <a:pt x="402" y="1230"/>
                    <a:pt x="1" y="2282"/>
                    <a:pt x="251" y="3510"/>
                  </a:cubicBezTo>
                  <a:cubicBezTo>
                    <a:pt x="452" y="4613"/>
                    <a:pt x="828" y="5741"/>
                    <a:pt x="1254" y="6769"/>
                  </a:cubicBezTo>
                  <a:cubicBezTo>
                    <a:pt x="1630" y="7646"/>
                    <a:pt x="2081" y="8498"/>
                    <a:pt x="2382" y="9400"/>
                  </a:cubicBezTo>
                  <a:cubicBezTo>
                    <a:pt x="2858" y="11029"/>
                    <a:pt x="3585" y="12608"/>
                    <a:pt x="4186" y="14187"/>
                  </a:cubicBezTo>
                  <a:cubicBezTo>
                    <a:pt x="4161" y="14112"/>
                    <a:pt x="7319" y="13811"/>
                    <a:pt x="7519" y="13736"/>
                  </a:cubicBezTo>
                  <a:cubicBezTo>
                    <a:pt x="7695" y="13636"/>
                    <a:pt x="7118" y="10703"/>
                    <a:pt x="7068" y="10378"/>
                  </a:cubicBezTo>
                  <a:cubicBezTo>
                    <a:pt x="6893" y="9225"/>
                    <a:pt x="6692" y="8072"/>
                    <a:pt x="6442" y="6919"/>
                  </a:cubicBezTo>
                  <a:cubicBezTo>
                    <a:pt x="6041" y="4964"/>
                    <a:pt x="5765" y="2383"/>
                    <a:pt x="4412" y="829"/>
                  </a:cubicBezTo>
                  <a:cubicBezTo>
                    <a:pt x="4136" y="528"/>
                    <a:pt x="3785" y="277"/>
                    <a:pt x="3409" y="127"/>
                  </a:cubicBezTo>
                  <a:cubicBezTo>
                    <a:pt x="3164" y="40"/>
                    <a:pt x="2929" y="0"/>
                    <a:pt x="2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8241339" y="3680366"/>
              <a:ext cx="359405" cy="299114"/>
            </a:xfrm>
            <a:custGeom>
              <a:avLst/>
              <a:gdLst/>
              <a:ahLst/>
              <a:cxnLst/>
              <a:rect l="l" t="t" r="r" b="b"/>
              <a:pathLst>
                <a:path w="10277" h="8553" extrusionOk="0">
                  <a:moveTo>
                    <a:pt x="4513" y="1"/>
                  </a:moveTo>
                  <a:cubicBezTo>
                    <a:pt x="4231" y="1"/>
                    <a:pt x="3952" y="15"/>
                    <a:pt x="3685" y="56"/>
                  </a:cubicBezTo>
                  <a:cubicBezTo>
                    <a:pt x="3108" y="132"/>
                    <a:pt x="3184" y="6"/>
                    <a:pt x="2933" y="583"/>
                  </a:cubicBezTo>
                  <a:cubicBezTo>
                    <a:pt x="2632" y="1285"/>
                    <a:pt x="2783" y="2412"/>
                    <a:pt x="2657" y="3189"/>
                  </a:cubicBezTo>
                  <a:cubicBezTo>
                    <a:pt x="2507" y="4192"/>
                    <a:pt x="2181" y="5169"/>
                    <a:pt x="1555" y="5946"/>
                  </a:cubicBezTo>
                  <a:cubicBezTo>
                    <a:pt x="1379" y="6122"/>
                    <a:pt x="1229" y="6297"/>
                    <a:pt x="1078" y="6498"/>
                  </a:cubicBezTo>
                  <a:cubicBezTo>
                    <a:pt x="1053" y="6548"/>
                    <a:pt x="1003" y="6598"/>
                    <a:pt x="978" y="6648"/>
                  </a:cubicBezTo>
                  <a:cubicBezTo>
                    <a:pt x="1" y="8177"/>
                    <a:pt x="2607" y="8553"/>
                    <a:pt x="3534" y="8553"/>
                  </a:cubicBezTo>
                  <a:lnTo>
                    <a:pt x="6818" y="8553"/>
                  </a:lnTo>
                  <a:cubicBezTo>
                    <a:pt x="8722" y="8553"/>
                    <a:pt x="10201" y="7600"/>
                    <a:pt x="10276" y="5721"/>
                  </a:cubicBezTo>
                  <a:cubicBezTo>
                    <a:pt x="10276" y="5721"/>
                    <a:pt x="10276" y="31"/>
                    <a:pt x="10276" y="31"/>
                  </a:cubicBezTo>
                  <a:cubicBezTo>
                    <a:pt x="8923" y="31"/>
                    <a:pt x="7545" y="56"/>
                    <a:pt x="6191" y="56"/>
                  </a:cubicBezTo>
                  <a:cubicBezTo>
                    <a:pt x="5656" y="56"/>
                    <a:pt x="5077" y="1"/>
                    <a:pt x="451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8062527" y="3764963"/>
              <a:ext cx="550491" cy="370246"/>
            </a:xfrm>
            <a:custGeom>
              <a:avLst/>
              <a:gdLst/>
              <a:ahLst/>
              <a:cxnLst/>
              <a:rect l="l" t="t" r="r" b="b"/>
              <a:pathLst>
                <a:path w="15741" h="10587" extrusionOk="0">
                  <a:moveTo>
                    <a:pt x="11230" y="0"/>
                  </a:moveTo>
                  <a:cubicBezTo>
                    <a:pt x="10459" y="0"/>
                    <a:pt x="9698" y="151"/>
                    <a:pt x="8973" y="444"/>
                  </a:cubicBezTo>
                  <a:cubicBezTo>
                    <a:pt x="8347" y="670"/>
                    <a:pt x="7820" y="921"/>
                    <a:pt x="7269" y="1297"/>
                  </a:cubicBezTo>
                  <a:cubicBezTo>
                    <a:pt x="5991" y="2149"/>
                    <a:pt x="4637" y="2876"/>
                    <a:pt x="3234" y="3502"/>
                  </a:cubicBezTo>
                  <a:cubicBezTo>
                    <a:pt x="2783" y="3703"/>
                    <a:pt x="2357" y="3878"/>
                    <a:pt x="1956" y="4129"/>
                  </a:cubicBezTo>
                  <a:cubicBezTo>
                    <a:pt x="753" y="4906"/>
                    <a:pt x="1" y="6334"/>
                    <a:pt x="76" y="7763"/>
                  </a:cubicBezTo>
                  <a:cubicBezTo>
                    <a:pt x="126" y="8640"/>
                    <a:pt x="176" y="9868"/>
                    <a:pt x="878" y="10470"/>
                  </a:cubicBezTo>
                  <a:cubicBezTo>
                    <a:pt x="936" y="10528"/>
                    <a:pt x="1010" y="10586"/>
                    <a:pt x="1098" y="10586"/>
                  </a:cubicBezTo>
                  <a:cubicBezTo>
                    <a:pt x="1124" y="10586"/>
                    <a:pt x="1151" y="10581"/>
                    <a:pt x="1179" y="10570"/>
                  </a:cubicBezTo>
                  <a:cubicBezTo>
                    <a:pt x="1229" y="10570"/>
                    <a:pt x="1254" y="10520"/>
                    <a:pt x="1279" y="10495"/>
                  </a:cubicBezTo>
                  <a:cubicBezTo>
                    <a:pt x="1655" y="10069"/>
                    <a:pt x="1780" y="9517"/>
                    <a:pt x="2031" y="9041"/>
                  </a:cubicBezTo>
                  <a:cubicBezTo>
                    <a:pt x="2131" y="8866"/>
                    <a:pt x="2307" y="8465"/>
                    <a:pt x="2532" y="8414"/>
                  </a:cubicBezTo>
                  <a:cubicBezTo>
                    <a:pt x="2546" y="8411"/>
                    <a:pt x="2560" y="8410"/>
                    <a:pt x="2575" y="8410"/>
                  </a:cubicBezTo>
                  <a:cubicBezTo>
                    <a:pt x="2792" y="8410"/>
                    <a:pt x="3046" y="8745"/>
                    <a:pt x="3234" y="8815"/>
                  </a:cubicBezTo>
                  <a:cubicBezTo>
                    <a:pt x="3526" y="8919"/>
                    <a:pt x="3830" y="8986"/>
                    <a:pt x="4130" y="8986"/>
                  </a:cubicBezTo>
                  <a:cubicBezTo>
                    <a:pt x="4267" y="8986"/>
                    <a:pt x="4403" y="8972"/>
                    <a:pt x="4537" y="8941"/>
                  </a:cubicBezTo>
                  <a:cubicBezTo>
                    <a:pt x="4587" y="8941"/>
                    <a:pt x="4637" y="8916"/>
                    <a:pt x="4688" y="8916"/>
                  </a:cubicBezTo>
                  <a:cubicBezTo>
                    <a:pt x="4713" y="8891"/>
                    <a:pt x="4738" y="8891"/>
                    <a:pt x="4763" y="8891"/>
                  </a:cubicBezTo>
                  <a:lnTo>
                    <a:pt x="14086" y="5758"/>
                  </a:lnTo>
                  <a:cubicBezTo>
                    <a:pt x="14111" y="5758"/>
                    <a:pt x="14136" y="5758"/>
                    <a:pt x="14161" y="5733"/>
                  </a:cubicBezTo>
                  <a:cubicBezTo>
                    <a:pt x="15164" y="5382"/>
                    <a:pt x="15740" y="4003"/>
                    <a:pt x="15414" y="2500"/>
                  </a:cubicBezTo>
                  <a:cubicBezTo>
                    <a:pt x="14988" y="570"/>
                    <a:pt x="13635" y="294"/>
                    <a:pt x="12282" y="94"/>
                  </a:cubicBezTo>
                  <a:cubicBezTo>
                    <a:pt x="11930" y="31"/>
                    <a:pt x="11579" y="0"/>
                    <a:pt x="1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8270261" y="3258673"/>
              <a:ext cx="356782" cy="529753"/>
            </a:xfrm>
            <a:custGeom>
              <a:avLst/>
              <a:gdLst/>
              <a:ahLst/>
              <a:cxnLst/>
              <a:rect l="l" t="t" r="r" b="b"/>
              <a:pathLst>
                <a:path w="10202" h="15148" extrusionOk="0">
                  <a:moveTo>
                    <a:pt x="4622" y="0"/>
                  </a:moveTo>
                  <a:cubicBezTo>
                    <a:pt x="4453" y="0"/>
                    <a:pt x="4283" y="3"/>
                    <a:pt x="4111" y="9"/>
                  </a:cubicBezTo>
                  <a:cubicBezTo>
                    <a:pt x="3008" y="34"/>
                    <a:pt x="1655" y="9"/>
                    <a:pt x="778" y="811"/>
                  </a:cubicBezTo>
                  <a:cubicBezTo>
                    <a:pt x="627" y="987"/>
                    <a:pt x="502" y="1187"/>
                    <a:pt x="402" y="1388"/>
                  </a:cubicBezTo>
                  <a:cubicBezTo>
                    <a:pt x="276" y="1713"/>
                    <a:pt x="226" y="2039"/>
                    <a:pt x="151" y="2365"/>
                  </a:cubicBezTo>
                  <a:cubicBezTo>
                    <a:pt x="1" y="3067"/>
                    <a:pt x="51" y="3819"/>
                    <a:pt x="201" y="4545"/>
                  </a:cubicBezTo>
                  <a:cubicBezTo>
                    <a:pt x="402" y="5573"/>
                    <a:pt x="803" y="6576"/>
                    <a:pt x="1028" y="7603"/>
                  </a:cubicBezTo>
                  <a:cubicBezTo>
                    <a:pt x="1279" y="8781"/>
                    <a:pt x="1329" y="9959"/>
                    <a:pt x="1404" y="11137"/>
                  </a:cubicBezTo>
                  <a:cubicBezTo>
                    <a:pt x="1454" y="11613"/>
                    <a:pt x="1555" y="12064"/>
                    <a:pt x="1605" y="12515"/>
                  </a:cubicBezTo>
                  <a:cubicBezTo>
                    <a:pt x="1655" y="12941"/>
                    <a:pt x="1680" y="13368"/>
                    <a:pt x="1705" y="13769"/>
                  </a:cubicBezTo>
                  <a:cubicBezTo>
                    <a:pt x="1705" y="13894"/>
                    <a:pt x="1680" y="14270"/>
                    <a:pt x="1730" y="14345"/>
                  </a:cubicBezTo>
                  <a:cubicBezTo>
                    <a:pt x="1830" y="14470"/>
                    <a:pt x="1956" y="14395"/>
                    <a:pt x="2081" y="14495"/>
                  </a:cubicBezTo>
                  <a:cubicBezTo>
                    <a:pt x="2357" y="14646"/>
                    <a:pt x="2306" y="14821"/>
                    <a:pt x="2707" y="14871"/>
                  </a:cubicBezTo>
                  <a:cubicBezTo>
                    <a:pt x="2883" y="14884"/>
                    <a:pt x="3058" y="14884"/>
                    <a:pt x="3231" y="14884"/>
                  </a:cubicBezTo>
                  <a:cubicBezTo>
                    <a:pt x="3403" y="14884"/>
                    <a:pt x="3572" y="14884"/>
                    <a:pt x="3735" y="14896"/>
                  </a:cubicBezTo>
                  <a:cubicBezTo>
                    <a:pt x="4387" y="14947"/>
                    <a:pt x="5013" y="14997"/>
                    <a:pt x="5665" y="15022"/>
                  </a:cubicBezTo>
                  <a:cubicBezTo>
                    <a:pt x="6918" y="15072"/>
                    <a:pt x="8171" y="15097"/>
                    <a:pt x="9424" y="15147"/>
                  </a:cubicBezTo>
                  <a:cubicBezTo>
                    <a:pt x="9374" y="15147"/>
                    <a:pt x="10201" y="5222"/>
                    <a:pt x="10201" y="4245"/>
                  </a:cubicBezTo>
                  <a:cubicBezTo>
                    <a:pt x="10176" y="3267"/>
                    <a:pt x="10026" y="2215"/>
                    <a:pt x="9324" y="1538"/>
                  </a:cubicBezTo>
                  <a:cubicBezTo>
                    <a:pt x="9023" y="1237"/>
                    <a:pt x="8622" y="1062"/>
                    <a:pt x="8246" y="861"/>
                  </a:cubicBezTo>
                  <a:cubicBezTo>
                    <a:pt x="7595" y="535"/>
                    <a:pt x="7018" y="235"/>
                    <a:pt x="6266" y="109"/>
                  </a:cubicBezTo>
                  <a:cubicBezTo>
                    <a:pt x="5711" y="33"/>
                    <a:pt x="5171" y="0"/>
                    <a:pt x="46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8321984" y="3067026"/>
              <a:ext cx="149924" cy="261869"/>
            </a:xfrm>
            <a:custGeom>
              <a:avLst/>
              <a:gdLst/>
              <a:ahLst/>
              <a:cxnLst/>
              <a:rect l="l" t="t" r="r" b="b"/>
              <a:pathLst>
                <a:path w="4287" h="7488" extrusionOk="0">
                  <a:moveTo>
                    <a:pt x="577" y="0"/>
                  </a:moveTo>
                  <a:lnTo>
                    <a:pt x="151" y="2657"/>
                  </a:lnTo>
                  <a:cubicBezTo>
                    <a:pt x="0" y="3334"/>
                    <a:pt x="226" y="4010"/>
                    <a:pt x="727" y="4436"/>
                  </a:cubicBezTo>
                  <a:lnTo>
                    <a:pt x="1003" y="6291"/>
                  </a:lnTo>
                  <a:cubicBezTo>
                    <a:pt x="1093" y="6991"/>
                    <a:pt x="1692" y="7488"/>
                    <a:pt x="2378" y="7488"/>
                  </a:cubicBezTo>
                  <a:cubicBezTo>
                    <a:pt x="2453" y="7488"/>
                    <a:pt x="2530" y="7481"/>
                    <a:pt x="2607" y="7469"/>
                  </a:cubicBezTo>
                  <a:cubicBezTo>
                    <a:pt x="3359" y="7319"/>
                    <a:pt x="3860" y="6567"/>
                    <a:pt x="3685" y="5815"/>
                  </a:cubicBezTo>
                  <a:lnTo>
                    <a:pt x="3509" y="3910"/>
                  </a:lnTo>
                  <a:cubicBezTo>
                    <a:pt x="3660" y="3710"/>
                    <a:pt x="3609" y="3760"/>
                    <a:pt x="3685" y="3484"/>
                  </a:cubicBezTo>
                  <a:lnTo>
                    <a:pt x="4286" y="852"/>
                  </a:lnTo>
                  <a:lnTo>
                    <a:pt x="57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8343003" y="3214748"/>
              <a:ext cx="47387" cy="23221"/>
            </a:xfrm>
            <a:custGeom>
              <a:avLst/>
              <a:gdLst/>
              <a:ahLst/>
              <a:cxnLst/>
              <a:rect l="l" t="t" r="r" b="b"/>
              <a:pathLst>
                <a:path w="1355" h="664" extrusionOk="0">
                  <a:moveTo>
                    <a:pt x="1354" y="12"/>
                  </a:moveTo>
                  <a:cubicBezTo>
                    <a:pt x="1354" y="14"/>
                    <a:pt x="1353" y="17"/>
                    <a:pt x="1352" y="19"/>
                  </a:cubicBezTo>
                  <a:lnTo>
                    <a:pt x="1352" y="19"/>
                  </a:lnTo>
                  <a:cubicBezTo>
                    <a:pt x="1354" y="17"/>
                    <a:pt x="1354" y="14"/>
                    <a:pt x="1354" y="12"/>
                  </a:cubicBezTo>
                  <a:close/>
                  <a:moveTo>
                    <a:pt x="95" y="1"/>
                  </a:moveTo>
                  <a:cubicBezTo>
                    <a:pt x="90" y="1"/>
                    <a:pt x="84" y="4"/>
                    <a:pt x="76" y="12"/>
                  </a:cubicBezTo>
                  <a:cubicBezTo>
                    <a:pt x="76" y="12"/>
                    <a:pt x="51" y="12"/>
                    <a:pt x="51" y="37"/>
                  </a:cubicBezTo>
                  <a:cubicBezTo>
                    <a:pt x="1" y="87"/>
                    <a:pt x="26" y="212"/>
                    <a:pt x="76" y="263"/>
                  </a:cubicBezTo>
                  <a:cubicBezTo>
                    <a:pt x="126" y="313"/>
                    <a:pt x="176" y="338"/>
                    <a:pt x="176" y="413"/>
                  </a:cubicBezTo>
                  <a:cubicBezTo>
                    <a:pt x="201" y="488"/>
                    <a:pt x="201" y="563"/>
                    <a:pt x="226" y="613"/>
                  </a:cubicBezTo>
                  <a:cubicBezTo>
                    <a:pt x="226" y="639"/>
                    <a:pt x="277" y="664"/>
                    <a:pt x="327" y="664"/>
                  </a:cubicBezTo>
                  <a:cubicBezTo>
                    <a:pt x="775" y="664"/>
                    <a:pt x="1224" y="465"/>
                    <a:pt x="1352" y="19"/>
                  </a:cubicBezTo>
                  <a:lnTo>
                    <a:pt x="1352" y="19"/>
                  </a:lnTo>
                  <a:cubicBezTo>
                    <a:pt x="1340" y="42"/>
                    <a:pt x="1277" y="62"/>
                    <a:pt x="1254" y="62"/>
                  </a:cubicBezTo>
                  <a:cubicBezTo>
                    <a:pt x="1104" y="129"/>
                    <a:pt x="942" y="140"/>
                    <a:pt x="784" y="140"/>
                  </a:cubicBezTo>
                  <a:cubicBezTo>
                    <a:pt x="705" y="140"/>
                    <a:pt x="627" y="137"/>
                    <a:pt x="552" y="137"/>
                  </a:cubicBezTo>
                  <a:cubicBezTo>
                    <a:pt x="402" y="112"/>
                    <a:pt x="252" y="87"/>
                    <a:pt x="126" y="12"/>
                  </a:cubicBezTo>
                  <a:cubicBezTo>
                    <a:pt x="110" y="12"/>
                    <a:pt x="104" y="1"/>
                    <a:pt x="9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8309709" y="3011106"/>
              <a:ext cx="170942" cy="192415"/>
            </a:xfrm>
            <a:custGeom>
              <a:avLst/>
              <a:gdLst/>
              <a:ahLst/>
              <a:cxnLst/>
              <a:rect l="l" t="t" r="r" b="b"/>
              <a:pathLst>
                <a:path w="4888" h="5502" extrusionOk="0">
                  <a:moveTo>
                    <a:pt x="2171" y="1"/>
                  </a:moveTo>
                  <a:cubicBezTo>
                    <a:pt x="1951" y="1"/>
                    <a:pt x="1728" y="74"/>
                    <a:pt x="1554" y="196"/>
                  </a:cubicBezTo>
                  <a:cubicBezTo>
                    <a:pt x="1479" y="271"/>
                    <a:pt x="1404" y="346"/>
                    <a:pt x="1329" y="371"/>
                  </a:cubicBezTo>
                  <a:cubicBezTo>
                    <a:pt x="1265" y="392"/>
                    <a:pt x="1202" y="400"/>
                    <a:pt x="1138" y="400"/>
                  </a:cubicBezTo>
                  <a:cubicBezTo>
                    <a:pt x="1051" y="400"/>
                    <a:pt x="965" y="386"/>
                    <a:pt x="878" y="371"/>
                  </a:cubicBezTo>
                  <a:cubicBezTo>
                    <a:pt x="652" y="371"/>
                    <a:pt x="402" y="421"/>
                    <a:pt x="251" y="572"/>
                  </a:cubicBezTo>
                  <a:cubicBezTo>
                    <a:pt x="76" y="722"/>
                    <a:pt x="1" y="973"/>
                    <a:pt x="101" y="1198"/>
                  </a:cubicBezTo>
                  <a:cubicBezTo>
                    <a:pt x="151" y="1299"/>
                    <a:pt x="251" y="1399"/>
                    <a:pt x="301" y="1524"/>
                  </a:cubicBezTo>
                  <a:cubicBezTo>
                    <a:pt x="427" y="1800"/>
                    <a:pt x="376" y="2025"/>
                    <a:pt x="677" y="2151"/>
                  </a:cubicBezTo>
                  <a:lnTo>
                    <a:pt x="752" y="2151"/>
                  </a:lnTo>
                  <a:cubicBezTo>
                    <a:pt x="1003" y="2251"/>
                    <a:pt x="1279" y="2301"/>
                    <a:pt x="1554" y="2376"/>
                  </a:cubicBezTo>
                  <a:cubicBezTo>
                    <a:pt x="1930" y="2477"/>
                    <a:pt x="2306" y="2552"/>
                    <a:pt x="2682" y="2652"/>
                  </a:cubicBezTo>
                  <a:cubicBezTo>
                    <a:pt x="3710" y="2953"/>
                    <a:pt x="3484" y="3955"/>
                    <a:pt x="3484" y="4807"/>
                  </a:cubicBezTo>
                  <a:cubicBezTo>
                    <a:pt x="3484" y="5033"/>
                    <a:pt x="3484" y="5309"/>
                    <a:pt x="3685" y="5434"/>
                  </a:cubicBezTo>
                  <a:cubicBezTo>
                    <a:pt x="3755" y="5480"/>
                    <a:pt x="3817" y="5501"/>
                    <a:pt x="3874" y="5501"/>
                  </a:cubicBezTo>
                  <a:cubicBezTo>
                    <a:pt x="4245" y="5501"/>
                    <a:pt x="4356" y="4624"/>
                    <a:pt x="4487" y="4406"/>
                  </a:cubicBezTo>
                  <a:cubicBezTo>
                    <a:pt x="4537" y="4256"/>
                    <a:pt x="4662" y="4131"/>
                    <a:pt x="4712" y="3980"/>
                  </a:cubicBezTo>
                  <a:cubicBezTo>
                    <a:pt x="4838" y="3680"/>
                    <a:pt x="4712" y="3354"/>
                    <a:pt x="4762" y="3028"/>
                  </a:cubicBezTo>
                  <a:cubicBezTo>
                    <a:pt x="4788" y="2878"/>
                    <a:pt x="4838" y="2752"/>
                    <a:pt x="4838" y="2602"/>
                  </a:cubicBezTo>
                  <a:cubicBezTo>
                    <a:pt x="4888" y="1975"/>
                    <a:pt x="4336" y="1424"/>
                    <a:pt x="3835" y="1173"/>
                  </a:cubicBezTo>
                  <a:cubicBezTo>
                    <a:pt x="3434" y="973"/>
                    <a:pt x="3008" y="697"/>
                    <a:pt x="2757" y="321"/>
                  </a:cubicBezTo>
                  <a:cubicBezTo>
                    <a:pt x="2707" y="246"/>
                    <a:pt x="2682" y="171"/>
                    <a:pt x="2607" y="146"/>
                  </a:cubicBezTo>
                  <a:cubicBezTo>
                    <a:pt x="2582" y="96"/>
                    <a:pt x="2507" y="71"/>
                    <a:pt x="2457" y="45"/>
                  </a:cubicBezTo>
                  <a:cubicBezTo>
                    <a:pt x="2365" y="15"/>
                    <a:pt x="2268" y="1"/>
                    <a:pt x="21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8415779" y="3154316"/>
              <a:ext cx="29831" cy="27942"/>
            </a:xfrm>
            <a:custGeom>
              <a:avLst/>
              <a:gdLst/>
              <a:ahLst/>
              <a:cxnLst/>
              <a:rect l="l" t="t" r="r" b="b"/>
              <a:pathLst>
                <a:path w="853" h="799" extrusionOk="0">
                  <a:moveTo>
                    <a:pt x="439" y="1"/>
                  </a:moveTo>
                  <a:cubicBezTo>
                    <a:pt x="251" y="1"/>
                    <a:pt x="94" y="137"/>
                    <a:pt x="50" y="311"/>
                  </a:cubicBezTo>
                  <a:cubicBezTo>
                    <a:pt x="0" y="512"/>
                    <a:pt x="125" y="737"/>
                    <a:pt x="351" y="788"/>
                  </a:cubicBezTo>
                  <a:cubicBezTo>
                    <a:pt x="381" y="795"/>
                    <a:pt x="411" y="799"/>
                    <a:pt x="441" y="799"/>
                  </a:cubicBezTo>
                  <a:cubicBezTo>
                    <a:pt x="614" y="799"/>
                    <a:pt x="784" y="679"/>
                    <a:pt x="827" y="487"/>
                  </a:cubicBezTo>
                  <a:cubicBezTo>
                    <a:pt x="852" y="286"/>
                    <a:pt x="727" y="61"/>
                    <a:pt x="526" y="11"/>
                  </a:cubicBezTo>
                  <a:cubicBezTo>
                    <a:pt x="497" y="4"/>
                    <a:pt x="468" y="1"/>
                    <a:pt x="4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8068682" y="3881140"/>
              <a:ext cx="204620" cy="522514"/>
            </a:xfrm>
            <a:custGeom>
              <a:avLst/>
              <a:gdLst/>
              <a:ahLst/>
              <a:cxnLst/>
              <a:rect l="l" t="t" r="r" b="b"/>
              <a:pathLst>
                <a:path w="5851" h="14941" extrusionOk="0">
                  <a:moveTo>
                    <a:pt x="4317" y="1"/>
                  </a:moveTo>
                  <a:cubicBezTo>
                    <a:pt x="3422" y="1"/>
                    <a:pt x="2345" y="431"/>
                    <a:pt x="1805" y="907"/>
                  </a:cubicBezTo>
                  <a:cubicBezTo>
                    <a:pt x="1579" y="1133"/>
                    <a:pt x="1379" y="1383"/>
                    <a:pt x="1203" y="1634"/>
                  </a:cubicBezTo>
                  <a:cubicBezTo>
                    <a:pt x="852" y="2185"/>
                    <a:pt x="652" y="2812"/>
                    <a:pt x="502" y="3438"/>
                  </a:cubicBezTo>
                  <a:cubicBezTo>
                    <a:pt x="251" y="4416"/>
                    <a:pt x="0" y="5443"/>
                    <a:pt x="151" y="6446"/>
                  </a:cubicBezTo>
                  <a:cubicBezTo>
                    <a:pt x="201" y="6722"/>
                    <a:pt x="276" y="7022"/>
                    <a:pt x="276" y="7323"/>
                  </a:cubicBezTo>
                  <a:cubicBezTo>
                    <a:pt x="326" y="7849"/>
                    <a:pt x="151" y="8376"/>
                    <a:pt x="151" y="8902"/>
                  </a:cubicBezTo>
                  <a:cubicBezTo>
                    <a:pt x="151" y="9278"/>
                    <a:pt x="251" y="9654"/>
                    <a:pt x="326" y="10030"/>
                  </a:cubicBezTo>
                  <a:cubicBezTo>
                    <a:pt x="527" y="10957"/>
                    <a:pt x="577" y="11859"/>
                    <a:pt x="552" y="12787"/>
                  </a:cubicBezTo>
                  <a:cubicBezTo>
                    <a:pt x="527" y="13087"/>
                    <a:pt x="527" y="13413"/>
                    <a:pt x="502" y="13714"/>
                  </a:cubicBezTo>
                  <a:cubicBezTo>
                    <a:pt x="476" y="13940"/>
                    <a:pt x="527" y="14290"/>
                    <a:pt x="401" y="14516"/>
                  </a:cubicBezTo>
                  <a:cubicBezTo>
                    <a:pt x="777" y="14566"/>
                    <a:pt x="1128" y="14591"/>
                    <a:pt x="1479" y="14641"/>
                  </a:cubicBezTo>
                  <a:cubicBezTo>
                    <a:pt x="2156" y="14742"/>
                    <a:pt x="2832" y="14842"/>
                    <a:pt x="3509" y="14892"/>
                  </a:cubicBezTo>
                  <a:cubicBezTo>
                    <a:pt x="3634" y="14892"/>
                    <a:pt x="3858" y="14941"/>
                    <a:pt x="4050" y="14941"/>
                  </a:cubicBezTo>
                  <a:cubicBezTo>
                    <a:pt x="4166" y="14941"/>
                    <a:pt x="4270" y="14923"/>
                    <a:pt x="4336" y="14867"/>
                  </a:cubicBezTo>
                  <a:cubicBezTo>
                    <a:pt x="4486" y="14767"/>
                    <a:pt x="4512" y="14391"/>
                    <a:pt x="4562" y="14240"/>
                  </a:cubicBezTo>
                  <a:cubicBezTo>
                    <a:pt x="4862" y="12987"/>
                    <a:pt x="5138" y="11709"/>
                    <a:pt x="4888" y="10431"/>
                  </a:cubicBezTo>
                  <a:cubicBezTo>
                    <a:pt x="4837" y="10205"/>
                    <a:pt x="4762" y="9980"/>
                    <a:pt x="4737" y="9729"/>
                  </a:cubicBezTo>
                  <a:cubicBezTo>
                    <a:pt x="4712" y="9453"/>
                    <a:pt x="4737" y="9153"/>
                    <a:pt x="4787" y="8877"/>
                  </a:cubicBezTo>
                  <a:cubicBezTo>
                    <a:pt x="4938" y="7674"/>
                    <a:pt x="5238" y="6496"/>
                    <a:pt x="5389" y="5293"/>
                  </a:cubicBezTo>
                  <a:cubicBezTo>
                    <a:pt x="5564" y="4040"/>
                    <a:pt x="5664" y="2762"/>
                    <a:pt x="5765" y="1483"/>
                  </a:cubicBezTo>
                  <a:cubicBezTo>
                    <a:pt x="5850" y="386"/>
                    <a:pt x="5165"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8080957" y="3157219"/>
              <a:ext cx="452290" cy="352236"/>
            </a:xfrm>
            <a:custGeom>
              <a:avLst/>
              <a:gdLst/>
              <a:ahLst/>
              <a:cxnLst/>
              <a:rect l="l" t="t" r="r" b="b"/>
              <a:pathLst>
                <a:path w="12933" h="10072" extrusionOk="0">
                  <a:moveTo>
                    <a:pt x="568" y="0"/>
                  </a:moveTo>
                  <a:cubicBezTo>
                    <a:pt x="474" y="0"/>
                    <a:pt x="368" y="45"/>
                    <a:pt x="251" y="153"/>
                  </a:cubicBezTo>
                  <a:cubicBezTo>
                    <a:pt x="0" y="379"/>
                    <a:pt x="100" y="855"/>
                    <a:pt x="151" y="1181"/>
                  </a:cubicBezTo>
                  <a:cubicBezTo>
                    <a:pt x="226" y="1632"/>
                    <a:pt x="326" y="2108"/>
                    <a:pt x="426" y="2559"/>
                  </a:cubicBezTo>
                  <a:cubicBezTo>
                    <a:pt x="577" y="3236"/>
                    <a:pt x="652" y="3461"/>
                    <a:pt x="1253" y="3787"/>
                  </a:cubicBezTo>
                  <a:cubicBezTo>
                    <a:pt x="1855" y="4138"/>
                    <a:pt x="2456" y="4539"/>
                    <a:pt x="2932" y="5040"/>
                  </a:cubicBezTo>
                  <a:cubicBezTo>
                    <a:pt x="3233" y="5366"/>
                    <a:pt x="3484" y="5742"/>
                    <a:pt x="3785" y="6093"/>
                  </a:cubicBezTo>
                  <a:cubicBezTo>
                    <a:pt x="4812" y="7271"/>
                    <a:pt x="6341" y="7948"/>
                    <a:pt x="7469" y="9025"/>
                  </a:cubicBezTo>
                  <a:cubicBezTo>
                    <a:pt x="7947" y="9482"/>
                    <a:pt x="8464" y="10071"/>
                    <a:pt x="9133" y="10071"/>
                  </a:cubicBezTo>
                  <a:cubicBezTo>
                    <a:pt x="9234" y="10071"/>
                    <a:pt x="9340" y="10058"/>
                    <a:pt x="9449" y="10028"/>
                  </a:cubicBezTo>
                  <a:cubicBezTo>
                    <a:pt x="9724" y="9953"/>
                    <a:pt x="12933" y="9101"/>
                    <a:pt x="12832" y="8925"/>
                  </a:cubicBezTo>
                  <a:cubicBezTo>
                    <a:pt x="12431" y="8223"/>
                    <a:pt x="12156" y="7572"/>
                    <a:pt x="11880" y="6845"/>
                  </a:cubicBezTo>
                  <a:cubicBezTo>
                    <a:pt x="11704" y="6419"/>
                    <a:pt x="11454" y="5993"/>
                    <a:pt x="11303" y="5542"/>
                  </a:cubicBezTo>
                  <a:cubicBezTo>
                    <a:pt x="10902" y="5918"/>
                    <a:pt x="10276" y="6218"/>
                    <a:pt x="9825" y="6519"/>
                  </a:cubicBezTo>
                  <a:cubicBezTo>
                    <a:pt x="9424" y="6168"/>
                    <a:pt x="8948" y="5893"/>
                    <a:pt x="8421" y="5742"/>
                  </a:cubicBezTo>
                  <a:cubicBezTo>
                    <a:pt x="8120" y="5642"/>
                    <a:pt x="7820" y="5592"/>
                    <a:pt x="7544" y="5492"/>
                  </a:cubicBezTo>
                  <a:cubicBezTo>
                    <a:pt x="6266" y="5015"/>
                    <a:pt x="5263" y="4063"/>
                    <a:pt x="3960" y="3637"/>
                  </a:cubicBezTo>
                  <a:cubicBezTo>
                    <a:pt x="3283" y="3411"/>
                    <a:pt x="2557" y="3261"/>
                    <a:pt x="2080" y="2735"/>
                  </a:cubicBezTo>
                  <a:cubicBezTo>
                    <a:pt x="1529" y="2083"/>
                    <a:pt x="1429" y="1106"/>
                    <a:pt x="1003" y="379"/>
                  </a:cubicBezTo>
                  <a:cubicBezTo>
                    <a:pt x="902" y="178"/>
                    <a:pt x="758" y="0"/>
                    <a:pt x="56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8529718" y="3419369"/>
              <a:ext cx="69279" cy="53507"/>
            </a:xfrm>
            <a:custGeom>
              <a:avLst/>
              <a:gdLst/>
              <a:ahLst/>
              <a:cxnLst/>
              <a:rect l="l" t="t" r="r" b="b"/>
              <a:pathLst>
                <a:path w="1981" h="1530" extrusionOk="0">
                  <a:moveTo>
                    <a:pt x="1980" y="1"/>
                  </a:moveTo>
                  <a:lnTo>
                    <a:pt x="0" y="1529"/>
                  </a:lnTo>
                  <a:cubicBezTo>
                    <a:pt x="827" y="1279"/>
                    <a:pt x="1529" y="727"/>
                    <a:pt x="198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8529718" y="3419369"/>
              <a:ext cx="69279" cy="53507"/>
            </a:xfrm>
            <a:custGeom>
              <a:avLst/>
              <a:gdLst/>
              <a:ahLst/>
              <a:cxnLst/>
              <a:rect l="l" t="t" r="r" b="b"/>
              <a:pathLst>
                <a:path w="1981" h="1530" fill="none" extrusionOk="0">
                  <a:moveTo>
                    <a:pt x="1980" y="1"/>
                  </a:moveTo>
                  <a:cubicBezTo>
                    <a:pt x="1529" y="727"/>
                    <a:pt x="827" y="1279"/>
                    <a:pt x="0" y="1529"/>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7607646" y="3338724"/>
              <a:ext cx="587281" cy="315585"/>
            </a:xfrm>
            <a:custGeom>
              <a:avLst/>
              <a:gdLst/>
              <a:ahLst/>
              <a:cxnLst/>
              <a:rect l="l" t="t" r="r" b="b"/>
              <a:pathLst>
                <a:path w="16793" h="9024" extrusionOk="0">
                  <a:moveTo>
                    <a:pt x="577" y="1"/>
                  </a:moveTo>
                  <a:cubicBezTo>
                    <a:pt x="251" y="1"/>
                    <a:pt x="0" y="302"/>
                    <a:pt x="75" y="602"/>
                  </a:cubicBezTo>
                  <a:lnTo>
                    <a:pt x="1805" y="8622"/>
                  </a:lnTo>
                  <a:cubicBezTo>
                    <a:pt x="1855" y="8848"/>
                    <a:pt x="2055" y="9023"/>
                    <a:pt x="2306" y="9023"/>
                  </a:cubicBezTo>
                  <a:lnTo>
                    <a:pt x="16241" y="9023"/>
                  </a:lnTo>
                  <a:cubicBezTo>
                    <a:pt x="16567" y="9023"/>
                    <a:pt x="16792" y="8723"/>
                    <a:pt x="16742" y="8397"/>
                  </a:cubicBezTo>
                  <a:lnTo>
                    <a:pt x="14988" y="402"/>
                  </a:lnTo>
                  <a:cubicBezTo>
                    <a:pt x="14938" y="151"/>
                    <a:pt x="14737" y="1"/>
                    <a:pt x="145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7801356" y="3598181"/>
              <a:ext cx="180594" cy="148175"/>
            </a:xfrm>
            <a:custGeom>
              <a:avLst/>
              <a:gdLst/>
              <a:ahLst/>
              <a:cxnLst/>
              <a:rect l="l" t="t" r="r" b="b"/>
              <a:pathLst>
                <a:path w="5164" h="4237" extrusionOk="0">
                  <a:moveTo>
                    <a:pt x="2832" y="0"/>
                  </a:moveTo>
                  <a:cubicBezTo>
                    <a:pt x="2557" y="0"/>
                    <a:pt x="2306" y="226"/>
                    <a:pt x="2281" y="502"/>
                  </a:cubicBezTo>
                  <a:lnTo>
                    <a:pt x="2005" y="3885"/>
                  </a:lnTo>
                  <a:lnTo>
                    <a:pt x="0" y="3885"/>
                  </a:lnTo>
                  <a:lnTo>
                    <a:pt x="0" y="4236"/>
                  </a:lnTo>
                  <a:lnTo>
                    <a:pt x="5163" y="4236"/>
                  </a:lnTo>
                  <a:lnTo>
                    <a:pt x="5163" y="3885"/>
                  </a:lnTo>
                  <a:lnTo>
                    <a:pt x="3083" y="3885"/>
                  </a:lnTo>
                  <a:lnTo>
                    <a:pt x="3359" y="577"/>
                  </a:lnTo>
                  <a:cubicBezTo>
                    <a:pt x="3384" y="276"/>
                    <a:pt x="3133" y="0"/>
                    <a:pt x="28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7806602" y="3393525"/>
              <a:ext cx="24585" cy="56340"/>
            </a:xfrm>
            <a:custGeom>
              <a:avLst/>
              <a:gdLst/>
              <a:ahLst/>
              <a:cxnLst/>
              <a:rect l="l" t="t" r="r" b="b"/>
              <a:pathLst>
                <a:path w="703" h="1611" extrusionOk="0">
                  <a:moveTo>
                    <a:pt x="251" y="0"/>
                  </a:moveTo>
                  <a:cubicBezTo>
                    <a:pt x="120" y="0"/>
                    <a:pt x="0" y="88"/>
                    <a:pt x="26" y="263"/>
                  </a:cubicBezTo>
                  <a:cubicBezTo>
                    <a:pt x="51" y="614"/>
                    <a:pt x="101" y="990"/>
                    <a:pt x="151" y="1366"/>
                  </a:cubicBezTo>
                  <a:cubicBezTo>
                    <a:pt x="163" y="1529"/>
                    <a:pt x="308" y="1611"/>
                    <a:pt x="442" y="1611"/>
                  </a:cubicBezTo>
                  <a:cubicBezTo>
                    <a:pt x="577" y="1611"/>
                    <a:pt x="702" y="1529"/>
                    <a:pt x="677" y="1366"/>
                  </a:cubicBezTo>
                  <a:cubicBezTo>
                    <a:pt x="627" y="990"/>
                    <a:pt x="602" y="614"/>
                    <a:pt x="552" y="263"/>
                  </a:cubicBezTo>
                  <a:cubicBezTo>
                    <a:pt x="527" y="88"/>
                    <a:pt x="383" y="0"/>
                    <a:pt x="25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7843847" y="3393525"/>
              <a:ext cx="24585" cy="56340"/>
            </a:xfrm>
            <a:custGeom>
              <a:avLst/>
              <a:gdLst/>
              <a:ahLst/>
              <a:cxnLst/>
              <a:rect l="l" t="t" r="r" b="b"/>
              <a:pathLst>
                <a:path w="703" h="1611" extrusionOk="0">
                  <a:moveTo>
                    <a:pt x="261" y="0"/>
                  </a:moveTo>
                  <a:cubicBezTo>
                    <a:pt x="126" y="0"/>
                    <a:pt x="1" y="88"/>
                    <a:pt x="13" y="263"/>
                  </a:cubicBezTo>
                  <a:cubicBezTo>
                    <a:pt x="63" y="614"/>
                    <a:pt x="113" y="990"/>
                    <a:pt x="138" y="1366"/>
                  </a:cubicBezTo>
                  <a:cubicBezTo>
                    <a:pt x="164" y="1529"/>
                    <a:pt x="308" y="1611"/>
                    <a:pt x="442" y="1611"/>
                  </a:cubicBezTo>
                  <a:cubicBezTo>
                    <a:pt x="577" y="1611"/>
                    <a:pt x="702" y="1529"/>
                    <a:pt x="690" y="1366"/>
                  </a:cubicBezTo>
                  <a:cubicBezTo>
                    <a:pt x="640" y="990"/>
                    <a:pt x="615" y="614"/>
                    <a:pt x="565" y="263"/>
                  </a:cubicBezTo>
                  <a:cubicBezTo>
                    <a:pt x="540" y="88"/>
                    <a:pt x="395" y="0"/>
                    <a:pt x="26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7881547" y="3393525"/>
              <a:ext cx="24585" cy="56340"/>
            </a:xfrm>
            <a:custGeom>
              <a:avLst/>
              <a:gdLst/>
              <a:ahLst/>
              <a:cxnLst/>
              <a:rect l="l" t="t" r="r" b="b"/>
              <a:pathLst>
                <a:path w="703" h="1611" extrusionOk="0">
                  <a:moveTo>
                    <a:pt x="260" y="0"/>
                  </a:moveTo>
                  <a:cubicBezTo>
                    <a:pt x="126" y="0"/>
                    <a:pt x="0" y="88"/>
                    <a:pt x="13" y="263"/>
                  </a:cubicBezTo>
                  <a:cubicBezTo>
                    <a:pt x="63" y="614"/>
                    <a:pt x="113" y="990"/>
                    <a:pt x="138" y="1366"/>
                  </a:cubicBezTo>
                  <a:cubicBezTo>
                    <a:pt x="163" y="1529"/>
                    <a:pt x="307" y="1611"/>
                    <a:pt x="442" y="1611"/>
                  </a:cubicBezTo>
                  <a:cubicBezTo>
                    <a:pt x="577" y="1611"/>
                    <a:pt x="702" y="1529"/>
                    <a:pt x="690" y="1366"/>
                  </a:cubicBezTo>
                  <a:cubicBezTo>
                    <a:pt x="639" y="990"/>
                    <a:pt x="589" y="614"/>
                    <a:pt x="564" y="263"/>
                  </a:cubicBezTo>
                  <a:cubicBezTo>
                    <a:pt x="539" y="88"/>
                    <a:pt x="395" y="0"/>
                    <a:pt x="2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7919247" y="3393525"/>
              <a:ext cx="24550" cy="56340"/>
            </a:xfrm>
            <a:custGeom>
              <a:avLst/>
              <a:gdLst/>
              <a:ahLst/>
              <a:cxnLst/>
              <a:rect l="l" t="t" r="r" b="b"/>
              <a:pathLst>
                <a:path w="702" h="1611" extrusionOk="0">
                  <a:moveTo>
                    <a:pt x="260" y="0"/>
                  </a:moveTo>
                  <a:cubicBezTo>
                    <a:pt x="125" y="0"/>
                    <a:pt x="0" y="88"/>
                    <a:pt x="13" y="263"/>
                  </a:cubicBezTo>
                  <a:cubicBezTo>
                    <a:pt x="63" y="614"/>
                    <a:pt x="88" y="990"/>
                    <a:pt x="138" y="1366"/>
                  </a:cubicBezTo>
                  <a:cubicBezTo>
                    <a:pt x="163" y="1529"/>
                    <a:pt x="307" y="1611"/>
                    <a:pt x="442" y="1611"/>
                  </a:cubicBezTo>
                  <a:cubicBezTo>
                    <a:pt x="576" y="1611"/>
                    <a:pt x="702" y="1529"/>
                    <a:pt x="689" y="1366"/>
                  </a:cubicBezTo>
                  <a:cubicBezTo>
                    <a:pt x="639" y="990"/>
                    <a:pt x="589" y="614"/>
                    <a:pt x="564" y="263"/>
                  </a:cubicBezTo>
                  <a:cubicBezTo>
                    <a:pt x="539" y="88"/>
                    <a:pt x="395" y="0"/>
                    <a:pt x="2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7"/>
            <p:cNvSpPr/>
            <p:nvPr/>
          </p:nvSpPr>
          <p:spPr>
            <a:xfrm>
              <a:off x="7956492" y="3393525"/>
              <a:ext cx="24550" cy="56340"/>
            </a:xfrm>
            <a:custGeom>
              <a:avLst/>
              <a:gdLst/>
              <a:ahLst/>
              <a:cxnLst/>
              <a:rect l="l" t="t" r="r" b="b"/>
              <a:pathLst>
                <a:path w="702" h="1611" extrusionOk="0">
                  <a:moveTo>
                    <a:pt x="260" y="0"/>
                  </a:moveTo>
                  <a:cubicBezTo>
                    <a:pt x="126" y="0"/>
                    <a:pt x="0" y="88"/>
                    <a:pt x="25" y="263"/>
                  </a:cubicBezTo>
                  <a:cubicBezTo>
                    <a:pt x="75" y="614"/>
                    <a:pt x="100" y="990"/>
                    <a:pt x="151" y="1366"/>
                  </a:cubicBezTo>
                  <a:cubicBezTo>
                    <a:pt x="176" y="1529"/>
                    <a:pt x="320" y="1611"/>
                    <a:pt x="451" y="1611"/>
                  </a:cubicBezTo>
                  <a:cubicBezTo>
                    <a:pt x="583" y="1611"/>
                    <a:pt x="702" y="1529"/>
                    <a:pt x="677" y="1366"/>
                  </a:cubicBezTo>
                  <a:cubicBezTo>
                    <a:pt x="652" y="990"/>
                    <a:pt x="602" y="614"/>
                    <a:pt x="552" y="263"/>
                  </a:cubicBezTo>
                  <a:cubicBezTo>
                    <a:pt x="539" y="88"/>
                    <a:pt x="395" y="0"/>
                    <a:pt x="2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8271135" y="3656899"/>
              <a:ext cx="20214" cy="29831"/>
            </a:xfrm>
            <a:custGeom>
              <a:avLst/>
              <a:gdLst/>
              <a:ahLst/>
              <a:cxnLst/>
              <a:rect l="l" t="t" r="r" b="b"/>
              <a:pathLst>
                <a:path w="578" h="853" extrusionOk="0">
                  <a:moveTo>
                    <a:pt x="552" y="1"/>
                  </a:moveTo>
                  <a:lnTo>
                    <a:pt x="1" y="853"/>
                  </a:lnTo>
                  <a:cubicBezTo>
                    <a:pt x="151" y="828"/>
                    <a:pt x="302" y="778"/>
                    <a:pt x="402" y="702"/>
                  </a:cubicBezTo>
                  <a:cubicBezTo>
                    <a:pt x="577" y="527"/>
                    <a:pt x="577" y="251"/>
                    <a:pt x="55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8385074" y="3473716"/>
              <a:ext cx="29866" cy="13359"/>
            </a:xfrm>
            <a:custGeom>
              <a:avLst/>
              <a:gdLst/>
              <a:ahLst/>
              <a:cxnLst/>
              <a:rect l="l" t="t" r="r" b="b"/>
              <a:pathLst>
                <a:path w="854" h="382" extrusionOk="0">
                  <a:moveTo>
                    <a:pt x="1" y="0"/>
                  </a:moveTo>
                  <a:lnTo>
                    <a:pt x="1" y="0"/>
                  </a:lnTo>
                  <a:cubicBezTo>
                    <a:pt x="26" y="176"/>
                    <a:pt x="176" y="326"/>
                    <a:pt x="352" y="376"/>
                  </a:cubicBezTo>
                  <a:cubicBezTo>
                    <a:pt x="374" y="380"/>
                    <a:pt x="397" y="381"/>
                    <a:pt x="420" y="381"/>
                  </a:cubicBezTo>
                  <a:cubicBezTo>
                    <a:pt x="577" y="381"/>
                    <a:pt x="744" y="307"/>
                    <a:pt x="853" y="176"/>
                  </a:cubicBezTo>
                  <a:lnTo>
                    <a:pt x="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5844986" y="3744539"/>
              <a:ext cx="3032719" cy="34237"/>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a:off x="8634879" y="3751569"/>
              <a:ext cx="211265" cy="789733"/>
            </a:xfrm>
            <a:custGeom>
              <a:avLst/>
              <a:gdLst/>
              <a:ahLst/>
              <a:cxnLst/>
              <a:rect l="l" t="t" r="r" b="b"/>
              <a:pathLst>
                <a:path w="6041" h="22582" extrusionOk="0">
                  <a:moveTo>
                    <a:pt x="1" y="0"/>
                  </a:moveTo>
                  <a:lnTo>
                    <a:pt x="5389" y="22582"/>
                  </a:lnTo>
                  <a:lnTo>
                    <a:pt x="6041" y="22582"/>
                  </a:lnTo>
                  <a:lnTo>
                    <a:pt x="65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8425397" y="3754968"/>
              <a:ext cx="212139" cy="789733"/>
            </a:xfrm>
            <a:custGeom>
              <a:avLst/>
              <a:gdLst/>
              <a:ahLst/>
              <a:cxnLst/>
              <a:rect l="l" t="t" r="r" b="b"/>
              <a:pathLst>
                <a:path w="6066" h="22582" extrusionOk="0">
                  <a:moveTo>
                    <a:pt x="1" y="0"/>
                  </a:moveTo>
                  <a:lnTo>
                    <a:pt x="5414" y="22582"/>
                  </a:lnTo>
                  <a:lnTo>
                    <a:pt x="6066" y="22582"/>
                  </a:lnTo>
                  <a:lnTo>
                    <a:pt x="6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5884435" y="3751569"/>
              <a:ext cx="212139" cy="789733"/>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6093917" y="3751569"/>
              <a:ext cx="211265" cy="789733"/>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7314021" y="3998821"/>
              <a:ext cx="384795" cy="582210"/>
            </a:xfrm>
            <a:custGeom>
              <a:avLst/>
              <a:gdLst/>
              <a:ahLst/>
              <a:cxnLst/>
              <a:rect l="l" t="t" r="r" b="b"/>
              <a:pathLst>
                <a:path w="11003" h="16648" extrusionOk="0">
                  <a:moveTo>
                    <a:pt x="2014" y="1"/>
                  </a:moveTo>
                  <a:cubicBezTo>
                    <a:pt x="1825" y="1"/>
                    <a:pt x="1638" y="31"/>
                    <a:pt x="1479" y="123"/>
                  </a:cubicBezTo>
                  <a:cubicBezTo>
                    <a:pt x="1303" y="249"/>
                    <a:pt x="1178" y="399"/>
                    <a:pt x="1078" y="575"/>
                  </a:cubicBezTo>
                  <a:cubicBezTo>
                    <a:pt x="627" y="1226"/>
                    <a:pt x="226" y="1928"/>
                    <a:pt x="126" y="2680"/>
                  </a:cubicBezTo>
                  <a:cubicBezTo>
                    <a:pt x="0" y="3432"/>
                    <a:pt x="176" y="4234"/>
                    <a:pt x="727" y="4710"/>
                  </a:cubicBezTo>
                  <a:cubicBezTo>
                    <a:pt x="1228" y="5161"/>
                    <a:pt x="1955" y="5261"/>
                    <a:pt x="2632" y="5362"/>
                  </a:cubicBezTo>
                  <a:cubicBezTo>
                    <a:pt x="3058" y="5412"/>
                    <a:pt x="3459" y="5512"/>
                    <a:pt x="3860" y="5587"/>
                  </a:cubicBezTo>
                  <a:cubicBezTo>
                    <a:pt x="4110" y="5612"/>
                    <a:pt x="4336" y="5587"/>
                    <a:pt x="4537" y="5712"/>
                  </a:cubicBezTo>
                  <a:cubicBezTo>
                    <a:pt x="5138" y="6113"/>
                    <a:pt x="4963" y="7066"/>
                    <a:pt x="4812" y="7692"/>
                  </a:cubicBezTo>
                  <a:cubicBezTo>
                    <a:pt x="4662" y="8269"/>
                    <a:pt x="4461" y="8895"/>
                    <a:pt x="4612" y="9447"/>
                  </a:cubicBezTo>
                  <a:cubicBezTo>
                    <a:pt x="4662" y="9597"/>
                    <a:pt x="4737" y="9748"/>
                    <a:pt x="4762" y="9898"/>
                  </a:cubicBezTo>
                  <a:cubicBezTo>
                    <a:pt x="4787" y="10098"/>
                    <a:pt x="4737" y="10299"/>
                    <a:pt x="4712" y="10499"/>
                  </a:cubicBezTo>
                  <a:cubicBezTo>
                    <a:pt x="4511" y="11552"/>
                    <a:pt x="4161" y="12680"/>
                    <a:pt x="4562" y="13682"/>
                  </a:cubicBezTo>
                  <a:cubicBezTo>
                    <a:pt x="4612" y="13783"/>
                    <a:pt x="4662" y="13908"/>
                    <a:pt x="4687" y="14033"/>
                  </a:cubicBezTo>
                  <a:cubicBezTo>
                    <a:pt x="4712" y="14134"/>
                    <a:pt x="4687" y="14234"/>
                    <a:pt x="4687" y="14359"/>
                  </a:cubicBezTo>
                  <a:cubicBezTo>
                    <a:pt x="4587" y="15061"/>
                    <a:pt x="4511" y="15788"/>
                    <a:pt x="4436" y="16489"/>
                  </a:cubicBezTo>
                  <a:cubicBezTo>
                    <a:pt x="4436" y="16489"/>
                    <a:pt x="6867" y="16615"/>
                    <a:pt x="7068" y="16615"/>
                  </a:cubicBezTo>
                  <a:cubicBezTo>
                    <a:pt x="7225" y="16615"/>
                    <a:pt x="7498" y="16647"/>
                    <a:pt x="7749" y="16647"/>
                  </a:cubicBezTo>
                  <a:cubicBezTo>
                    <a:pt x="7937" y="16647"/>
                    <a:pt x="8113" y="16629"/>
                    <a:pt x="8221" y="16565"/>
                  </a:cubicBezTo>
                  <a:cubicBezTo>
                    <a:pt x="8622" y="16314"/>
                    <a:pt x="8697" y="15136"/>
                    <a:pt x="8772" y="14710"/>
                  </a:cubicBezTo>
                  <a:cubicBezTo>
                    <a:pt x="8847" y="14083"/>
                    <a:pt x="8897" y="13457"/>
                    <a:pt x="9023" y="12855"/>
                  </a:cubicBezTo>
                  <a:cubicBezTo>
                    <a:pt x="9223" y="11753"/>
                    <a:pt x="9699" y="10700"/>
                    <a:pt x="9900" y="9597"/>
                  </a:cubicBezTo>
                  <a:cubicBezTo>
                    <a:pt x="10000" y="9046"/>
                    <a:pt x="9950" y="8444"/>
                    <a:pt x="10075" y="7918"/>
                  </a:cubicBezTo>
                  <a:cubicBezTo>
                    <a:pt x="10151" y="7442"/>
                    <a:pt x="10276" y="6991"/>
                    <a:pt x="10351" y="6514"/>
                  </a:cubicBezTo>
                  <a:cubicBezTo>
                    <a:pt x="10552" y="5387"/>
                    <a:pt x="10727" y="4284"/>
                    <a:pt x="10928" y="3156"/>
                  </a:cubicBezTo>
                  <a:cubicBezTo>
                    <a:pt x="10953" y="2880"/>
                    <a:pt x="11003" y="2630"/>
                    <a:pt x="10978" y="2379"/>
                  </a:cubicBezTo>
                  <a:cubicBezTo>
                    <a:pt x="10953" y="2354"/>
                    <a:pt x="10953" y="2329"/>
                    <a:pt x="10953" y="2304"/>
                  </a:cubicBezTo>
                  <a:cubicBezTo>
                    <a:pt x="10677" y="925"/>
                    <a:pt x="8196" y="1026"/>
                    <a:pt x="7068" y="850"/>
                  </a:cubicBezTo>
                  <a:cubicBezTo>
                    <a:pt x="5539" y="575"/>
                    <a:pt x="4035" y="324"/>
                    <a:pt x="2506" y="48"/>
                  </a:cubicBezTo>
                  <a:cubicBezTo>
                    <a:pt x="2353" y="25"/>
                    <a:pt x="2183" y="1"/>
                    <a:pt x="20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329793" y="3880825"/>
              <a:ext cx="584658" cy="774975"/>
            </a:xfrm>
            <a:custGeom>
              <a:avLst/>
              <a:gdLst/>
              <a:ahLst/>
              <a:cxnLst/>
              <a:rect l="l" t="t" r="r" b="b"/>
              <a:pathLst>
                <a:path w="16718" h="22160" extrusionOk="0">
                  <a:moveTo>
                    <a:pt x="2784" y="1"/>
                  </a:moveTo>
                  <a:cubicBezTo>
                    <a:pt x="2489" y="1"/>
                    <a:pt x="2209" y="40"/>
                    <a:pt x="1980" y="114"/>
                  </a:cubicBezTo>
                  <a:cubicBezTo>
                    <a:pt x="727" y="515"/>
                    <a:pt x="326" y="2069"/>
                    <a:pt x="201" y="3372"/>
                  </a:cubicBezTo>
                  <a:cubicBezTo>
                    <a:pt x="76" y="4450"/>
                    <a:pt x="0" y="5527"/>
                    <a:pt x="301" y="6580"/>
                  </a:cubicBezTo>
                  <a:cubicBezTo>
                    <a:pt x="777" y="8109"/>
                    <a:pt x="2055" y="9287"/>
                    <a:pt x="3509" y="9939"/>
                  </a:cubicBezTo>
                  <a:cubicBezTo>
                    <a:pt x="4662" y="10440"/>
                    <a:pt x="5915" y="10640"/>
                    <a:pt x="7168" y="10715"/>
                  </a:cubicBezTo>
                  <a:cubicBezTo>
                    <a:pt x="7282" y="10721"/>
                    <a:pt x="7397" y="10724"/>
                    <a:pt x="7511" y="10724"/>
                  </a:cubicBezTo>
                  <a:cubicBezTo>
                    <a:pt x="8349" y="10724"/>
                    <a:pt x="9187" y="10575"/>
                    <a:pt x="10025" y="10465"/>
                  </a:cubicBezTo>
                  <a:cubicBezTo>
                    <a:pt x="10113" y="10455"/>
                    <a:pt x="10186" y="10450"/>
                    <a:pt x="10248" y="10450"/>
                  </a:cubicBezTo>
                  <a:cubicBezTo>
                    <a:pt x="10648" y="10450"/>
                    <a:pt x="10550" y="10664"/>
                    <a:pt x="10376" y="11142"/>
                  </a:cubicBezTo>
                  <a:cubicBezTo>
                    <a:pt x="10251" y="11442"/>
                    <a:pt x="10151" y="11743"/>
                    <a:pt x="10025" y="12019"/>
                  </a:cubicBezTo>
                  <a:cubicBezTo>
                    <a:pt x="9950" y="12219"/>
                    <a:pt x="9875" y="12395"/>
                    <a:pt x="9825" y="12595"/>
                  </a:cubicBezTo>
                  <a:cubicBezTo>
                    <a:pt x="9624" y="13046"/>
                    <a:pt x="9449" y="13548"/>
                    <a:pt x="9424" y="14049"/>
                  </a:cubicBezTo>
                  <a:cubicBezTo>
                    <a:pt x="9399" y="14550"/>
                    <a:pt x="9524" y="15051"/>
                    <a:pt x="9549" y="15553"/>
                  </a:cubicBezTo>
                  <a:cubicBezTo>
                    <a:pt x="9574" y="16405"/>
                    <a:pt x="9123" y="17157"/>
                    <a:pt x="9123" y="18009"/>
                  </a:cubicBezTo>
                  <a:cubicBezTo>
                    <a:pt x="9123" y="18310"/>
                    <a:pt x="9198" y="18610"/>
                    <a:pt x="9223" y="18936"/>
                  </a:cubicBezTo>
                  <a:cubicBezTo>
                    <a:pt x="9248" y="19237"/>
                    <a:pt x="9198" y="19563"/>
                    <a:pt x="9173" y="19863"/>
                  </a:cubicBezTo>
                  <a:lnTo>
                    <a:pt x="8948" y="21392"/>
                  </a:lnTo>
                  <a:cubicBezTo>
                    <a:pt x="8898" y="21793"/>
                    <a:pt x="8772" y="22069"/>
                    <a:pt x="9248" y="22119"/>
                  </a:cubicBezTo>
                  <a:cubicBezTo>
                    <a:pt x="9535" y="22148"/>
                    <a:pt x="9818" y="22159"/>
                    <a:pt x="10101" y="22159"/>
                  </a:cubicBezTo>
                  <a:cubicBezTo>
                    <a:pt x="11054" y="22159"/>
                    <a:pt x="11991" y="22027"/>
                    <a:pt x="12958" y="21969"/>
                  </a:cubicBezTo>
                  <a:cubicBezTo>
                    <a:pt x="13008" y="21969"/>
                    <a:pt x="13058" y="21969"/>
                    <a:pt x="13108" y="21919"/>
                  </a:cubicBezTo>
                  <a:cubicBezTo>
                    <a:pt x="13133" y="21893"/>
                    <a:pt x="13133" y="21868"/>
                    <a:pt x="13158" y="21818"/>
                  </a:cubicBezTo>
                  <a:cubicBezTo>
                    <a:pt x="13609" y="20064"/>
                    <a:pt x="14035" y="18385"/>
                    <a:pt x="14261" y="16580"/>
                  </a:cubicBezTo>
                  <a:cubicBezTo>
                    <a:pt x="14261" y="16405"/>
                    <a:pt x="14286" y="16254"/>
                    <a:pt x="14361" y="16104"/>
                  </a:cubicBezTo>
                  <a:cubicBezTo>
                    <a:pt x="14436" y="15929"/>
                    <a:pt x="14587" y="15778"/>
                    <a:pt x="14737" y="15628"/>
                  </a:cubicBezTo>
                  <a:cubicBezTo>
                    <a:pt x="15038" y="15227"/>
                    <a:pt x="15063" y="14801"/>
                    <a:pt x="15188" y="14350"/>
                  </a:cubicBezTo>
                  <a:cubicBezTo>
                    <a:pt x="15339" y="13898"/>
                    <a:pt x="15489" y="13472"/>
                    <a:pt x="15589" y="12996"/>
                  </a:cubicBezTo>
                  <a:cubicBezTo>
                    <a:pt x="15815" y="11893"/>
                    <a:pt x="16066" y="10791"/>
                    <a:pt x="16291" y="9688"/>
                  </a:cubicBezTo>
                  <a:cubicBezTo>
                    <a:pt x="16492" y="8786"/>
                    <a:pt x="16717" y="7959"/>
                    <a:pt x="16241" y="7081"/>
                  </a:cubicBezTo>
                  <a:cubicBezTo>
                    <a:pt x="16066" y="6806"/>
                    <a:pt x="15815" y="6580"/>
                    <a:pt x="15564" y="6380"/>
                  </a:cubicBezTo>
                  <a:cubicBezTo>
                    <a:pt x="13384" y="4600"/>
                    <a:pt x="10602" y="3573"/>
                    <a:pt x="7795" y="3472"/>
                  </a:cubicBezTo>
                  <a:cubicBezTo>
                    <a:pt x="6742" y="3447"/>
                    <a:pt x="5414" y="3372"/>
                    <a:pt x="5013" y="2395"/>
                  </a:cubicBezTo>
                  <a:cubicBezTo>
                    <a:pt x="4863" y="2044"/>
                    <a:pt x="4913" y="1618"/>
                    <a:pt x="4863" y="1217"/>
                  </a:cubicBezTo>
                  <a:cubicBezTo>
                    <a:pt x="4730" y="367"/>
                    <a:pt x="3687" y="1"/>
                    <a:pt x="27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7263172" y="3227723"/>
              <a:ext cx="130620" cy="279460"/>
            </a:xfrm>
            <a:custGeom>
              <a:avLst/>
              <a:gdLst/>
              <a:ahLst/>
              <a:cxnLst/>
              <a:rect l="l" t="t" r="r" b="b"/>
              <a:pathLst>
                <a:path w="3735" h="7991" extrusionOk="0">
                  <a:moveTo>
                    <a:pt x="2378" y="1"/>
                  </a:moveTo>
                  <a:cubicBezTo>
                    <a:pt x="2161" y="1"/>
                    <a:pt x="1935" y="82"/>
                    <a:pt x="1755" y="217"/>
                  </a:cubicBezTo>
                  <a:cubicBezTo>
                    <a:pt x="1454" y="443"/>
                    <a:pt x="1204" y="869"/>
                    <a:pt x="978" y="1195"/>
                  </a:cubicBezTo>
                  <a:cubicBezTo>
                    <a:pt x="677" y="1646"/>
                    <a:pt x="502" y="2247"/>
                    <a:pt x="376" y="2774"/>
                  </a:cubicBezTo>
                  <a:cubicBezTo>
                    <a:pt x="1" y="4177"/>
                    <a:pt x="326" y="5656"/>
                    <a:pt x="652" y="7060"/>
                  </a:cubicBezTo>
                  <a:cubicBezTo>
                    <a:pt x="677" y="7235"/>
                    <a:pt x="727" y="7435"/>
                    <a:pt x="853" y="7586"/>
                  </a:cubicBezTo>
                  <a:cubicBezTo>
                    <a:pt x="1078" y="7912"/>
                    <a:pt x="1529" y="7962"/>
                    <a:pt x="1930" y="7987"/>
                  </a:cubicBezTo>
                  <a:cubicBezTo>
                    <a:pt x="1963" y="7989"/>
                    <a:pt x="1996" y="7991"/>
                    <a:pt x="2028" y="7991"/>
                  </a:cubicBezTo>
                  <a:cubicBezTo>
                    <a:pt x="2632" y="7991"/>
                    <a:pt x="3085" y="7550"/>
                    <a:pt x="3108" y="6884"/>
                  </a:cubicBezTo>
                  <a:cubicBezTo>
                    <a:pt x="3133" y="6533"/>
                    <a:pt x="2983" y="6207"/>
                    <a:pt x="2958" y="5857"/>
                  </a:cubicBezTo>
                  <a:cubicBezTo>
                    <a:pt x="2933" y="5531"/>
                    <a:pt x="2933" y="5230"/>
                    <a:pt x="2883" y="4879"/>
                  </a:cubicBezTo>
                  <a:cubicBezTo>
                    <a:pt x="2833" y="4603"/>
                    <a:pt x="2858" y="4278"/>
                    <a:pt x="3058" y="4077"/>
                  </a:cubicBezTo>
                  <a:cubicBezTo>
                    <a:pt x="3184" y="3927"/>
                    <a:pt x="3384" y="3852"/>
                    <a:pt x="3509" y="3701"/>
                  </a:cubicBezTo>
                  <a:cubicBezTo>
                    <a:pt x="3735" y="3450"/>
                    <a:pt x="3685" y="3075"/>
                    <a:pt x="3635" y="2749"/>
                  </a:cubicBezTo>
                  <a:cubicBezTo>
                    <a:pt x="3610" y="2573"/>
                    <a:pt x="3585" y="2423"/>
                    <a:pt x="3534" y="2247"/>
                  </a:cubicBezTo>
                  <a:cubicBezTo>
                    <a:pt x="3434" y="1746"/>
                    <a:pt x="3309" y="1245"/>
                    <a:pt x="3133" y="744"/>
                  </a:cubicBezTo>
                  <a:cubicBezTo>
                    <a:pt x="3058" y="518"/>
                    <a:pt x="2958" y="268"/>
                    <a:pt x="2783" y="117"/>
                  </a:cubicBezTo>
                  <a:cubicBezTo>
                    <a:pt x="2662" y="37"/>
                    <a:pt x="2522" y="1"/>
                    <a:pt x="23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7505947" y="3153792"/>
              <a:ext cx="577664" cy="419766"/>
            </a:xfrm>
            <a:custGeom>
              <a:avLst/>
              <a:gdLst/>
              <a:ahLst/>
              <a:cxnLst/>
              <a:rect l="l" t="t" r="r" b="b"/>
              <a:pathLst>
                <a:path w="16518" h="12003" extrusionOk="0">
                  <a:moveTo>
                    <a:pt x="15858" y="0"/>
                  </a:moveTo>
                  <a:cubicBezTo>
                    <a:pt x="15678" y="0"/>
                    <a:pt x="15514" y="237"/>
                    <a:pt x="15415" y="452"/>
                  </a:cubicBezTo>
                  <a:cubicBezTo>
                    <a:pt x="15064" y="1254"/>
                    <a:pt x="15289" y="2382"/>
                    <a:pt x="14537" y="2958"/>
                  </a:cubicBezTo>
                  <a:cubicBezTo>
                    <a:pt x="13635" y="3635"/>
                    <a:pt x="12658" y="4136"/>
                    <a:pt x="11630" y="4612"/>
                  </a:cubicBezTo>
                  <a:cubicBezTo>
                    <a:pt x="10126" y="5314"/>
                    <a:pt x="8623" y="6066"/>
                    <a:pt x="7094" y="6692"/>
                  </a:cubicBezTo>
                  <a:cubicBezTo>
                    <a:pt x="5690" y="7269"/>
                    <a:pt x="4211" y="7570"/>
                    <a:pt x="2783" y="8071"/>
                  </a:cubicBezTo>
                  <a:cubicBezTo>
                    <a:pt x="2708" y="8096"/>
                    <a:pt x="2633" y="8121"/>
                    <a:pt x="2557" y="8146"/>
                  </a:cubicBezTo>
                  <a:cubicBezTo>
                    <a:pt x="2031" y="8346"/>
                    <a:pt x="1505" y="8647"/>
                    <a:pt x="1029" y="8923"/>
                  </a:cubicBezTo>
                  <a:cubicBezTo>
                    <a:pt x="552" y="9199"/>
                    <a:pt x="277" y="9700"/>
                    <a:pt x="176" y="10201"/>
                  </a:cubicBezTo>
                  <a:cubicBezTo>
                    <a:pt x="1" y="11279"/>
                    <a:pt x="1104" y="11880"/>
                    <a:pt x="2031" y="11981"/>
                  </a:cubicBezTo>
                  <a:cubicBezTo>
                    <a:pt x="2169" y="11995"/>
                    <a:pt x="2305" y="12002"/>
                    <a:pt x="2439" y="12002"/>
                  </a:cubicBezTo>
                  <a:cubicBezTo>
                    <a:pt x="3446" y="12002"/>
                    <a:pt x="4344" y="11619"/>
                    <a:pt x="5339" y="11354"/>
                  </a:cubicBezTo>
                  <a:cubicBezTo>
                    <a:pt x="5339" y="11354"/>
                    <a:pt x="5364" y="11354"/>
                    <a:pt x="5389" y="11329"/>
                  </a:cubicBezTo>
                  <a:cubicBezTo>
                    <a:pt x="6492" y="11053"/>
                    <a:pt x="7595" y="10502"/>
                    <a:pt x="8572" y="9875"/>
                  </a:cubicBezTo>
                  <a:cubicBezTo>
                    <a:pt x="9575" y="9224"/>
                    <a:pt x="10377" y="8422"/>
                    <a:pt x="11254" y="7620"/>
                  </a:cubicBezTo>
                  <a:cubicBezTo>
                    <a:pt x="12131" y="6818"/>
                    <a:pt x="13059" y="6041"/>
                    <a:pt x="14011" y="5314"/>
                  </a:cubicBezTo>
                  <a:cubicBezTo>
                    <a:pt x="14312" y="5088"/>
                    <a:pt x="14587" y="4813"/>
                    <a:pt x="14888" y="4562"/>
                  </a:cubicBezTo>
                  <a:cubicBezTo>
                    <a:pt x="15139" y="4336"/>
                    <a:pt x="15389" y="4111"/>
                    <a:pt x="15640" y="3885"/>
                  </a:cubicBezTo>
                  <a:cubicBezTo>
                    <a:pt x="15891" y="3635"/>
                    <a:pt x="16166" y="3409"/>
                    <a:pt x="16292" y="3083"/>
                  </a:cubicBezTo>
                  <a:cubicBezTo>
                    <a:pt x="16517" y="2632"/>
                    <a:pt x="16442" y="2156"/>
                    <a:pt x="16392" y="1680"/>
                  </a:cubicBezTo>
                  <a:cubicBezTo>
                    <a:pt x="16317" y="1204"/>
                    <a:pt x="16392" y="652"/>
                    <a:pt x="16141" y="226"/>
                  </a:cubicBezTo>
                  <a:cubicBezTo>
                    <a:pt x="16047" y="64"/>
                    <a:pt x="15950" y="0"/>
                    <a:pt x="1585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7127305" y="3426399"/>
              <a:ext cx="513666" cy="496320"/>
            </a:xfrm>
            <a:custGeom>
              <a:avLst/>
              <a:gdLst/>
              <a:ahLst/>
              <a:cxnLst/>
              <a:rect l="l" t="t" r="r" b="b"/>
              <a:pathLst>
                <a:path w="14688" h="14192" extrusionOk="0">
                  <a:moveTo>
                    <a:pt x="13460" y="0"/>
                  </a:moveTo>
                  <a:cubicBezTo>
                    <a:pt x="11755" y="451"/>
                    <a:pt x="10001" y="677"/>
                    <a:pt x="8221" y="702"/>
                  </a:cubicBezTo>
                  <a:cubicBezTo>
                    <a:pt x="6041" y="727"/>
                    <a:pt x="4988" y="852"/>
                    <a:pt x="3485" y="2406"/>
                  </a:cubicBezTo>
                  <a:cubicBezTo>
                    <a:pt x="2081" y="3910"/>
                    <a:pt x="853" y="5514"/>
                    <a:pt x="1" y="7394"/>
                  </a:cubicBezTo>
                  <a:cubicBezTo>
                    <a:pt x="452" y="7694"/>
                    <a:pt x="928" y="7995"/>
                    <a:pt x="1379" y="8271"/>
                  </a:cubicBezTo>
                  <a:cubicBezTo>
                    <a:pt x="2056" y="8697"/>
                    <a:pt x="3234" y="8973"/>
                    <a:pt x="3284" y="9900"/>
                  </a:cubicBezTo>
                  <a:cubicBezTo>
                    <a:pt x="3334" y="11053"/>
                    <a:pt x="3409" y="12206"/>
                    <a:pt x="3459" y="13333"/>
                  </a:cubicBezTo>
                  <a:cubicBezTo>
                    <a:pt x="3485" y="13509"/>
                    <a:pt x="3485" y="13684"/>
                    <a:pt x="3610" y="13785"/>
                  </a:cubicBezTo>
                  <a:cubicBezTo>
                    <a:pt x="3693" y="13868"/>
                    <a:pt x="3804" y="13895"/>
                    <a:pt x="3924" y="13895"/>
                  </a:cubicBezTo>
                  <a:cubicBezTo>
                    <a:pt x="4059" y="13895"/>
                    <a:pt x="4205" y="13861"/>
                    <a:pt x="4337" y="13835"/>
                  </a:cubicBezTo>
                  <a:cubicBezTo>
                    <a:pt x="4375" y="13828"/>
                    <a:pt x="4411" y="13824"/>
                    <a:pt x="4446" y="13824"/>
                  </a:cubicBezTo>
                  <a:cubicBezTo>
                    <a:pt x="4768" y="13824"/>
                    <a:pt x="4919" y="14115"/>
                    <a:pt x="5214" y="14161"/>
                  </a:cubicBezTo>
                  <a:cubicBezTo>
                    <a:pt x="5335" y="14183"/>
                    <a:pt x="5462" y="14191"/>
                    <a:pt x="5594" y="14191"/>
                  </a:cubicBezTo>
                  <a:cubicBezTo>
                    <a:pt x="6065" y="14191"/>
                    <a:pt x="6588" y="14080"/>
                    <a:pt x="7018" y="14060"/>
                  </a:cubicBezTo>
                  <a:cubicBezTo>
                    <a:pt x="7294" y="14035"/>
                    <a:pt x="10327" y="13885"/>
                    <a:pt x="10327" y="13860"/>
                  </a:cubicBezTo>
                  <a:cubicBezTo>
                    <a:pt x="10352" y="11579"/>
                    <a:pt x="10377" y="9298"/>
                    <a:pt x="10377" y="6993"/>
                  </a:cubicBezTo>
                  <a:cubicBezTo>
                    <a:pt x="10402" y="6742"/>
                    <a:pt x="10402" y="6441"/>
                    <a:pt x="10527" y="6216"/>
                  </a:cubicBezTo>
                  <a:cubicBezTo>
                    <a:pt x="10703" y="5915"/>
                    <a:pt x="11054" y="5765"/>
                    <a:pt x="11379" y="5664"/>
                  </a:cubicBezTo>
                  <a:cubicBezTo>
                    <a:pt x="12457" y="5288"/>
                    <a:pt x="13685" y="4887"/>
                    <a:pt x="14688" y="4361"/>
                  </a:cubicBezTo>
                  <a:cubicBezTo>
                    <a:pt x="14287" y="2907"/>
                    <a:pt x="13861" y="1454"/>
                    <a:pt x="134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7379733" y="4009243"/>
              <a:ext cx="268269" cy="247216"/>
            </a:xfrm>
            <a:custGeom>
              <a:avLst/>
              <a:gdLst/>
              <a:ahLst/>
              <a:cxnLst/>
              <a:rect l="l" t="t" r="r" b="b"/>
              <a:pathLst>
                <a:path w="7671" h="7069" fill="none" extrusionOk="0">
                  <a:moveTo>
                    <a:pt x="1" y="1"/>
                  </a:moveTo>
                  <a:cubicBezTo>
                    <a:pt x="828" y="101"/>
                    <a:pt x="1630" y="201"/>
                    <a:pt x="2457" y="302"/>
                  </a:cubicBezTo>
                  <a:cubicBezTo>
                    <a:pt x="3911" y="477"/>
                    <a:pt x="5515" y="703"/>
                    <a:pt x="6542" y="1780"/>
                  </a:cubicBezTo>
                  <a:cubicBezTo>
                    <a:pt x="7169" y="2457"/>
                    <a:pt x="7470" y="3384"/>
                    <a:pt x="7570" y="4287"/>
                  </a:cubicBezTo>
                  <a:cubicBezTo>
                    <a:pt x="7670" y="5214"/>
                    <a:pt x="7570" y="6141"/>
                    <a:pt x="7470" y="7069"/>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7303494" y="4243275"/>
              <a:ext cx="17556" cy="383955"/>
            </a:xfrm>
            <a:custGeom>
              <a:avLst/>
              <a:gdLst/>
              <a:ahLst/>
              <a:cxnLst/>
              <a:rect l="l" t="t" r="r" b="b"/>
              <a:pathLst>
                <a:path w="502" h="10979" extrusionOk="0">
                  <a:moveTo>
                    <a:pt x="0" y="1"/>
                  </a:moveTo>
                  <a:lnTo>
                    <a:pt x="0" y="10978"/>
                  </a:lnTo>
                  <a:lnTo>
                    <a:pt x="502" y="10978"/>
                  </a:lnTo>
                  <a:lnTo>
                    <a:pt x="50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7"/>
            <p:cNvSpPr/>
            <p:nvPr/>
          </p:nvSpPr>
          <p:spPr>
            <a:xfrm>
              <a:off x="7159759" y="4627198"/>
              <a:ext cx="300652" cy="80645"/>
            </a:xfrm>
            <a:custGeom>
              <a:avLst/>
              <a:gdLst/>
              <a:ahLst/>
              <a:cxnLst/>
              <a:rect l="l" t="t" r="r" b="b"/>
              <a:pathLst>
                <a:path w="8597" h="2306" fill="none" extrusionOk="0">
                  <a:moveTo>
                    <a:pt x="0" y="2306"/>
                  </a:moveTo>
                  <a:cubicBezTo>
                    <a:pt x="0" y="677"/>
                    <a:pt x="2882" y="0"/>
                    <a:pt x="4311" y="0"/>
                  </a:cubicBezTo>
                  <a:cubicBezTo>
                    <a:pt x="6015" y="0"/>
                    <a:pt x="8597" y="627"/>
                    <a:pt x="8597"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7"/>
            <p:cNvSpPr/>
            <p:nvPr/>
          </p:nvSpPr>
          <p:spPr>
            <a:xfrm>
              <a:off x="7312272" y="4628947"/>
              <a:ext cx="35" cy="93794"/>
            </a:xfrm>
            <a:custGeom>
              <a:avLst/>
              <a:gdLst/>
              <a:ahLst/>
              <a:cxnLst/>
              <a:rect l="l" t="t" r="r" b="b"/>
              <a:pathLst>
                <a:path w="1" h="2682" fill="none" extrusionOk="0">
                  <a:moveTo>
                    <a:pt x="0" y="2682"/>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a:off x="7435828" y="4696443"/>
              <a:ext cx="50010" cy="49100"/>
            </a:xfrm>
            <a:custGeom>
              <a:avLst/>
              <a:gdLst/>
              <a:ahLst/>
              <a:cxnLst/>
              <a:rect l="l" t="t" r="r" b="b"/>
              <a:pathLst>
                <a:path w="1430" h="1404" extrusionOk="0">
                  <a:moveTo>
                    <a:pt x="703" y="0"/>
                  </a:moveTo>
                  <a:cubicBezTo>
                    <a:pt x="327" y="0"/>
                    <a:pt x="1" y="326"/>
                    <a:pt x="1" y="702"/>
                  </a:cubicBezTo>
                  <a:cubicBezTo>
                    <a:pt x="1" y="1103"/>
                    <a:pt x="327" y="1404"/>
                    <a:pt x="703" y="1404"/>
                  </a:cubicBezTo>
                  <a:cubicBezTo>
                    <a:pt x="1104" y="1404"/>
                    <a:pt x="1429" y="1103"/>
                    <a:pt x="1429" y="702"/>
                  </a:cubicBezTo>
                  <a:cubicBezTo>
                    <a:pt x="1429" y="326"/>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7286848" y="4696443"/>
              <a:ext cx="49100" cy="49100"/>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7137832" y="4696443"/>
              <a:ext cx="49135" cy="49100"/>
            </a:xfrm>
            <a:custGeom>
              <a:avLst/>
              <a:gdLst/>
              <a:ahLst/>
              <a:cxnLst/>
              <a:rect l="l" t="t" r="r" b="b"/>
              <a:pathLst>
                <a:path w="1405" h="1404" extrusionOk="0">
                  <a:moveTo>
                    <a:pt x="702" y="0"/>
                  </a:moveTo>
                  <a:cubicBezTo>
                    <a:pt x="301" y="0"/>
                    <a:pt x="1" y="326"/>
                    <a:pt x="1" y="702"/>
                  </a:cubicBezTo>
                  <a:cubicBezTo>
                    <a:pt x="1" y="1103"/>
                    <a:pt x="301"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7067713" y="3665677"/>
              <a:ext cx="606551" cy="619700"/>
            </a:xfrm>
            <a:custGeom>
              <a:avLst/>
              <a:gdLst/>
              <a:ahLst/>
              <a:cxnLst/>
              <a:rect l="l" t="t" r="r" b="b"/>
              <a:pathLst>
                <a:path w="17344" h="17720" extrusionOk="0">
                  <a:moveTo>
                    <a:pt x="3334" y="0"/>
                  </a:moveTo>
                  <a:cubicBezTo>
                    <a:pt x="1504" y="0"/>
                    <a:pt x="1" y="1329"/>
                    <a:pt x="1" y="2958"/>
                  </a:cubicBezTo>
                  <a:lnTo>
                    <a:pt x="1" y="13484"/>
                  </a:lnTo>
                  <a:cubicBezTo>
                    <a:pt x="1" y="15815"/>
                    <a:pt x="2156" y="17720"/>
                    <a:pt x="4788" y="17720"/>
                  </a:cubicBezTo>
                  <a:lnTo>
                    <a:pt x="16793" y="17720"/>
                  </a:lnTo>
                  <a:cubicBezTo>
                    <a:pt x="17093" y="17720"/>
                    <a:pt x="17344" y="17494"/>
                    <a:pt x="17344" y="17218"/>
                  </a:cubicBezTo>
                  <a:cubicBezTo>
                    <a:pt x="17344" y="16943"/>
                    <a:pt x="17093" y="16717"/>
                    <a:pt x="16793" y="16717"/>
                  </a:cubicBezTo>
                  <a:lnTo>
                    <a:pt x="15289" y="16717"/>
                  </a:lnTo>
                  <a:cubicBezTo>
                    <a:pt x="12557" y="16717"/>
                    <a:pt x="10351" y="14787"/>
                    <a:pt x="10351" y="12381"/>
                  </a:cubicBezTo>
                  <a:lnTo>
                    <a:pt x="10351" y="2958"/>
                  </a:lnTo>
                  <a:cubicBezTo>
                    <a:pt x="10351" y="1329"/>
                    <a:pt x="8873" y="0"/>
                    <a:pt x="70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6986193" y="3152603"/>
              <a:ext cx="418997" cy="426061"/>
            </a:xfrm>
            <a:custGeom>
              <a:avLst/>
              <a:gdLst/>
              <a:ahLst/>
              <a:cxnLst/>
              <a:rect l="l" t="t" r="r" b="b"/>
              <a:pathLst>
                <a:path w="11981" h="12183" extrusionOk="0">
                  <a:moveTo>
                    <a:pt x="10174" y="0"/>
                  </a:moveTo>
                  <a:cubicBezTo>
                    <a:pt x="9983" y="0"/>
                    <a:pt x="9791" y="33"/>
                    <a:pt x="9600" y="110"/>
                  </a:cubicBezTo>
                  <a:cubicBezTo>
                    <a:pt x="9023" y="360"/>
                    <a:pt x="8723" y="962"/>
                    <a:pt x="8196" y="1313"/>
                  </a:cubicBezTo>
                  <a:cubicBezTo>
                    <a:pt x="7670" y="1689"/>
                    <a:pt x="6993" y="1714"/>
                    <a:pt x="6317" y="1764"/>
                  </a:cubicBezTo>
                  <a:cubicBezTo>
                    <a:pt x="5815" y="1789"/>
                    <a:pt x="5314" y="1814"/>
                    <a:pt x="4863" y="1964"/>
                  </a:cubicBezTo>
                  <a:cubicBezTo>
                    <a:pt x="3961" y="2290"/>
                    <a:pt x="3535" y="2992"/>
                    <a:pt x="3058" y="3744"/>
                  </a:cubicBezTo>
                  <a:cubicBezTo>
                    <a:pt x="2607" y="4496"/>
                    <a:pt x="1830" y="4972"/>
                    <a:pt x="1229" y="5624"/>
                  </a:cubicBezTo>
                  <a:cubicBezTo>
                    <a:pt x="151" y="6852"/>
                    <a:pt x="1" y="8807"/>
                    <a:pt x="903" y="10185"/>
                  </a:cubicBezTo>
                  <a:cubicBezTo>
                    <a:pt x="1204" y="10636"/>
                    <a:pt x="1580" y="11012"/>
                    <a:pt x="2006" y="11338"/>
                  </a:cubicBezTo>
                  <a:cubicBezTo>
                    <a:pt x="2784" y="11921"/>
                    <a:pt x="3716" y="12182"/>
                    <a:pt x="4669" y="12182"/>
                  </a:cubicBezTo>
                  <a:cubicBezTo>
                    <a:pt x="6664" y="12182"/>
                    <a:pt x="8750" y="11038"/>
                    <a:pt x="9700" y="9308"/>
                  </a:cubicBezTo>
                  <a:cubicBezTo>
                    <a:pt x="10427" y="7979"/>
                    <a:pt x="10151" y="6325"/>
                    <a:pt x="9850" y="4822"/>
                  </a:cubicBezTo>
                  <a:cubicBezTo>
                    <a:pt x="9700" y="3994"/>
                    <a:pt x="9775" y="3368"/>
                    <a:pt x="10627" y="2942"/>
                  </a:cubicBezTo>
                  <a:cubicBezTo>
                    <a:pt x="10853" y="2817"/>
                    <a:pt x="11104" y="2741"/>
                    <a:pt x="11304" y="2616"/>
                  </a:cubicBezTo>
                  <a:cubicBezTo>
                    <a:pt x="11805" y="2290"/>
                    <a:pt x="11981" y="1563"/>
                    <a:pt x="11755" y="1012"/>
                  </a:cubicBezTo>
                  <a:cubicBezTo>
                    <a:pt x="11530" y="461"/>
                    <a:pt x="10953" y="85"/>
                    <a:pt x="10352" y="9"/>
                  </a:cubicBezTo>
                  <a:cubicBezTo>
                    <a:pt x="10292" y="4"/>
                    <a:pt x="10233" y="0"/>
                    <a:pt x="101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a:off x="7757501" y="3485117"/>
              <a:ext cx="36860" cy="11436"/>
            </a:xfrm>
            <a:custGeom>
              <a:avLst/>
              <a:gdLst/>
              <a:ahLst/>
              <a:cxnLst/>
              <a:rect l="l" t="t" r="r" b="b"/>
              <a:pathLst>
                <a:path w="1054" h="327" extrusionOk="0">
                  <a:moveTo>
                    <a:pt x="26" y="0"/>
                  </a:moveTo>
                  <a:cubicBezTo>
                    <a:pt x="1" y="25"/>
                    <a:pt x="1" y="50"/>
                    <a:pt x="26" y="75"/>
                  </a:cubicBezTo>
                  <a:cubicBezTo>
                    <a:pt x="126" y="251"/>
                    <a:pt x="327" y="326"/>
                    <a:pt x="527" y="326"/>
                  </a:cubicBezTo>
                  <a:cubicBezTo>
                    <a:pt x="728" y="301"/>
                    <a:pt x="903" y="201"/>
                    <a:pt x="1054" y="75"/>
                  </a:cubicBezTo>
                  <a:lnTo>
                    <a:pt x="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8432426" y="3162570"/>
              <a:ext cx="6155" cy="12310"/>
            </a:xfrm>
            <a:custGeom>
              <a:avLst/>
              <a:gdLst/>
              <a:ahLst/>
              <a:cxnLst/>
              <a:rect l="l" t="t" r="r" b="b"/>
              <a:pathLst>
                <a:path w="176" h="352" extrusionOk="0">
                  <a:moveTo>
                    <a:pt x="0" y="0"/>
                  </a:moveTo>
                  <a:lnTo>
                    <a:pt x="0" y="351"/>
                  </a:lnTo>
                  <a:lnTo>
                    <a:pt x="25" y="351"/>
                  </a:lnTo>
                  <a:cubicBezTo>
                    <a:pt x="76" y="326"/>
                    <a:pt x="126" y="301"/>
                    <a:pt x="151" y="251"/>
                  </a:cubicBezTo>
                  <a:cubicBezTo>
                    <a:pt x="176" y="201"/>
                    <a:pt x="176" y="126"/>
                    <a:pt x="151" y="75"/>
                  </a:cubicBezTo>
                  <a:cubicBezTo>
                    <a:pt x="126" y="25"/>
                    <a:pt x="50" y="0"/>
                    <a:pt x="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8336883" y="3176594"/>
              <a:ext cx="28082" cy="12730"/>
            </a:xfrm>
            <a:custGeom>
              <a:avLst/>
              <a:gdLst/>
              <a:ahLst/>
              <a:cxnLst/>
              <a:rect l="l" t="t" r="r" b="b"/>
              <a:pathLst>
                <a:path w="803" h="364" extrusionOk="0">
                  <a:moveTo>
                    <a:pt x="26" y="0"/>
                  </a:moveTo>
                  <a:lnTo>
                    <a:pt x="26" y="0"/>
                  </a:lnTo>
                  <a:cubicBezTo>
                    <a:pt x="0" y="50"/>
                    <a:pt x="26" y="100"/>
                    <a:pt x="76" y="151"/>
                  </a:cubicBezTo>
                  <a:cubicBezTo>
                    <a:pt x="126" y="226"/>
                    <a:pt x="176" y="301"/>
                    <a:pt x="251" y="326"/>
                  </a:cubicBezTo>
                  <a:cubicBezTo>
                    <a:pt x="301" y="351"/>
                    <a:pt x="358" y="364"/>
                    <a:pt x="414" y="364"/>
                  </a:cubicBezTo>
                  <a:cubicBezTo>
                    <a:pt x="470" y="364"/>
                    <a:pt x="527" y="351"/>
                    <a:pt x="577" y="326"/>
                  </a:cubicBezTo>
                  <a:cubicBezTo>
                    <a:pt x="677" y="276"/>
                    <a:pt x="752" y="201"/>
                    <a:pt x="802" y="100"/>
                  </a:cubicBezTo>
                  <a:lnTo>
                    <a:pt x="777" y="100"/>
                  </a:lnTo>
                  <a:lnTo>
                    <a:pt x="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6371265" y="3312084"/>
              <a:ext cx="114417" cy="136976"/>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759" name="Google Shape;759;p27"/>
            <p:cNvGrpSpPr/>
            <p:nvPr/>
          </p:nvGrpSpPr>
          <p:grpSpPr>
            <a:xfrm>
              <a:off x="6285878" y="3051254"/>
              <a:ext cx="164818" cy="315544"/>
              <a:chOff x="5990537" y="2792332"/>
              <a:chExt cx="144842" cy="277301"/>
            </a:xfrm>
          </p:grpSpPr>
          <p:sp>
            <p:nvSpPr>
              <p:cNvPr id="760" name="Google Shape;760;p27"/>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 name="Google Shape;764;p27"/>
          <p:cNvGrpSpPr/>
          <p:nvPr/>
        </p:nvGrpSpPr>
        <p:grpSpPr>
          <a:xfrm>
            <a:off x="6171613" y="0"/>
            <a:ext cx="422503" cy="1832059"/>
            <a:chOff x="7093138" y="727500"/>
            <a:chExt cx="422503" cy="1832059"/>
          </a:xfrm>
        </p:grpSpPr>
        <p:sp>
          <p:nvSpPr>
            <p:cNvPr id="765" name="Google Shape;765;p27"/>
            <p:cNvSpPr/>
            <p:nvPr/>
          </p:nvSpPr>
          <p:spPr>
            <a:xfrm>
              <a:off x="7246525" y="2440303"/>
              <a:ext cx="119221" cy="119256"/>
            </a:xfrm>
            <a:custGeom>
              <a:avLst/>
              <a:gdLst/>
              <a:ahLst/>
              <a:cxnLst/>
              <a:rect l="l" t="t" r="r" b="b"/>
              <a:pathLst>
                <a:path w="3409" h="3410" extrusionOk="0">
                  <a:moveTo>
                    <a:pt x="1705" y="1"/>
                  </a:moveTo>
                  <a:cubicBezTo>
                    <a:pt x="777" y="1"/>
                    <a:pt x="0" y="752"/>
                    <a:pt x="0" y="1705"/>
                  </a:cubicBezTo>
                  <a:cubicBezTo>
                    <a:pt x="0" y="2657"/>
                    <a:pt x="777" y="3409"/>
                    <a:pt x="1705" y="3409"/>
                  </a:cubicBezTo>
                  <a:cubicBezTo>
                    <a:pt x="2657" y="3409"/>
                    <a:pt x="3409" y="2657"/>
                    <a:pt x="3409" y="1705"/>
                  </a:cubicBezTo>
                  <a:cubicBezTo>
                    <a:pt x="3409" y="752"/>
                    <a:pt x="2657"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7093138" y="2264989"/>
              <a:ext cx="422503" cy="213052"/>
            </a:xfrm>
            <a:custGeom>
              <a:avLst/>
              <a:gdLst/>
              <a:ahLst/>
              <a:cxnLst/>
              <a:rect l="l" t="t" r="r" b="b"/>
              <a:pathLst>
                <a:path w="12081" h="6092" extrusionOk="0">
                  <a:moveTo>
                    <a:pt x="6040" y="1"/>
                  </a:moveTo>
                  <a:cubicBezTo>
                    <a:pt x="2707" y="1"/>
                    <a:pt x="0" y="2708"/>
                    <a:pt x="0" y="6041"/>
                  </a:cubicBezTo>
                  <a:lnTo>
                    <a:pt x="0" y="6091"/>
                  </a:lnTo>
                  <a:lnTo>
                    <a:pt x="12081" y="6091"/>
                  </a:lnTo>
                  <a:lnTo>
                    <a:pt x="12081" y="6041"/>
                  </a:lnTo>
                  <a:cubicBezTo>
                    <a:pt x="12081" y="2708"/>
                    <a:pt x="9374" y="1"/>
                    <a:pt x="6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7" name="Google Shape;767;p27"/>
            <p:cNvCxnSpPr/>
            <p:nvPr/>
          </p:nvCxnSpPr>
          <p:spPr>
            <a:xfrm rot="10800000">
              <a:off x="7304385" y="727500"/>
              <a:ext cx="0" cy="1537500"/>
            </a:xfrm>
            <a:prstGeom prst="straightConnector1">
              <a:avLst/>
            </a:prstGeom>
            <a:noFill/>
            <a:ln w="19050" cap="flat" cmpd="sng">
              <a:solidFill>
                <a:schemeClr val="dk1"/>
              </a:solidFill>
              <a:prstDash val="solid"/>
              <a:round/>
              <a:headEnd type="none" w="med" len="med"/>
              <a:tailEnd type="none" w="med" len="med"/>
            </a:ln>
          </p:spPr>
        </p:cxnSp>
      </p:grpSp>
      <p:grpSp>
        <p:nvGrpSpPr>
          <p:cNvPr id="768" name="Google Shape;768;p27"/>
          <p:cNvGrpSpPr/>
          <p:nvPr/>
        </p:nvGrpSpPr>
        <p:grpSpPr>
          <a:xfrm>
            <a:off x="7047923" y="0"/>
            <a:ext cx="422503" cy="1286059"/>
            <a:chOff x="7856998" y="456300"/>
            <a:chExt cx="422503" cy="1286059"/>
          </a:xfrm>
        </p:grpSpPr>
        <p:sp>
          <p:nvSpPr>
            <p:cNvPr id="769" name="Google Shape;769;p27"/>
            <p:cNvSpPr/>
            <p:nvPr/>
          </p:nvSpPr>
          <p:spPr>
            <a:xfrm>
              <a:off x="8011260" y="1623103"/>
              <a:ext cx="119256" cy="119256"/>
            </a:xfrm>
            <a:custGeom>
              <a:avLst/>
              <a:gdLst/>
              <a:ahLst/>
              <a:cxnLst/>
              <a:rect l="l" t="t" r="r" b="b"/>
              <a:pathLst>
                <a:path w="3410" h="3410" extrusionOk="0">
                  <a:moveTo>
                    <a:pt x="1705" y="1"/>
                  </a:moveTo>
                  <a:cubicBezTo>
                    <a:pt x="752" y="1"/>
                    <a:pt x="1" y="752"/>
                    <a:pt x="1" y="1705"/>
                  </a:cubicBezTo>
                  <a:cubicBezTo>
                    <a:pt x="1" y="2657"/>
                    <a:pt x="752" y="3409"/>
                    <a:pt x="1705" y="3409"/>
                  </a:cubicBezTo>
                  <a:cubicBezTo>
                    <a:pt x="2632" y="3409"/>
                    <a:pt x="3409" y="2657"/>
                    <a:pt x="3409" y="1705"/>
                  </a:cubicBezTo>
                  <a:cubicBezTo>
                    <a:pt x="3409" y="752"/>
                    <a:pt x="2632"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7856998" y="1447789"/>
              <a:ext cx="422503" cy="213052"/>
            </a:xfrm>
            <a:custGeom>
              <a:avLst/>
              <a:gdLst/>
              <a:ahLst/>
              <a:cxnLst/>
              <a:rect l="l" t="t" r="r" b="b"/>
              <a:pathLst>
                <a:path w="12081" h="6092" extrusionOk="0">
                  <a:moveTo>
                    <a:pt x="6041" y="1"/>
                  </a:moveTo>
                  <a:cubicBezTo>
                    <a:pt x="2707" y="1"/>
                    <a:pt x="1" y="2708"/>
                    <a:pt x="1" y="6041"/>
                  </a:cubicBezTo>
                  <a:lnTo>
                    <a:pt x="1"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 name="Google Shape;771;p27"/>
            <p:cNvCxnSpPr/>
            <p:nvPr/>
          </p:nvCxnSpPr>
          <p:spPr>
            <a:xfrm rot="10800000">
              <a:off x="8068260" y="456300"/>
              <a:ext cx="0" cy="991500"/>
            </a:xfrm>
            <a:prstGeom prst="straightConnector1">
              <a:avLst/>
            </a:prstGeom>
            <a:noFill/>
            <a:ln w="19050" cap="flat" cmpd="sng">
              <a:solidFill>
                <a:schemeClr val="dk1"/>
              </a:solidFill>
              <a:prstDash val="solid"/>
              <a:round/>
              <a:headEnd type="none" w="med" len="med"/>
              <a:tailEnd type="none" w="med" len="med"/>
            </a:ln>
          </p:spPr>
        </p:cxnSp>
      </p:grpSp>
      <p:cxnSp>
        <p:nvCxnSpPr>
          <p:cNvPr id="772" name="Google Shape;772;p27"/>
          <p:cNvCxnSpPr/>
          <p:nvPr/>
        </p:nvCxnSpPr>
        <p:spPr>
          <a:xfrm>
            <a:off x="813967" y="2535500"/>
            <a:ext cx="1732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1834515" y="102576"/>
            <a:ext cx="49796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Exploratory </a:t>
            </a:r>
            <a:r>
              <a:rPr lang="en" dirty="0"/>
              <a:t>Analysis</a:t>
            </a:r>
            <a:endParaRPr dirty="0"/>
          </a:p>
        </p:txBody>
      </p:sp>
      <p:pic>
        <p:nvPicPr>
          <p:cNvPr id="3" name="Picture 2">
            <a:extLst>
              <a:ext uri="{FF2B5EF4-FFF2-40B4-BE49-F238E27FC236}">
                <a16:creationId xmlns:a16="http://schemas.microsoft.com/office/drawing/2014/main" id="{737EAF61-7A17-B883-802F-6F503285AEE2}"/>
              </a:ext>
            </a:extLst>
          </p:cNvPr>
          <p:cNvPicPr>
            <a:picLocks noChangeAspect="1"/>
          </p:cNvPicPr>
          <p:nvPr/>
        </p:nvPicPr>
        <p:blipFill>
          <a:blip r:embed="rId3"/>
          <a:stretch>
            <a:fillRect/>
          </a:stretch>
        </p:blipFill>
        <p:spPr>
          <a:xfrm>
            <a:off x="275573" y="801665"/>
            <a:ext cx="5572999" cy="3966053"/>
          </a:xfrm>
          <a:prstGeom prst="rect">
            <a:avLst/>
          </a:prstGeom>
        </p:spPr>
      </p:pic>
      <p:pic>
        <p:nvPicPr>
          <p:cNvPr id="5" name="Picture 4">
            <a:extLst>
              <a:ext uri="{FF2B5EF4-FFF2-40B4-BE49-F238E27FC236}">
                <a16:creationId xmlns:a16="http://schemas.microsoft.com/office/drawing/2014/main" id="{F0A378AC-B5D9-DEED-27B0-DE18ABB40869}"/>
              </a:ext>
            </a:extLst>
          </p:cNvPr>
          <p:cNvPicPr>
            <a:picLocks noChangeAspect="1"/>
          </p:cNvPicPr>
          <p:nvPr/>
        </p:nvPicPr>
        <p:blipFill>
          <a:blip r:embed="rId4"/>
          <a:stretch>
            <a:fillRect/>
          </a:stretch>
        </p:blipFill>
        <p:spPr>
          <a:xfrm>
            <a:off x="4135997" y="1818176"/>
            <a:ext cx="4732430" cy="655377"/>
          </a:xfrm>
          <a:prstGeom prst="rect">
            <a:avLst/>
          </a:prstGeom>
        </p:spPr>
      </p:pic>
    </p:spTree>
    <p:extLst>
      <p:ext uri="{BB962C8B-B14F-4D97-AF65-F5344CB8AC3E}">
        <p14:creationId xmlns:p14="http://schemas.microsoft.com/office/powerpoint/2010/main" val="277917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1834515" y="102576"/>
            <a:ext cx="49796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Exploratory </a:t>
            </a:r>
            <a:r>
              <a:rPr lang="en" dirty="0"/>
              <a:t>Analysis</a:t>
            </a:r>
            <a:endParaRPr dirty="0"/>
          </a:p>
        </p:txBody>
      </p:sp>
      <p:pic>
        <p:nvPicPr>
          <p:cNvPr id="4" name="Picture 3">
            <a:extLst>
              <a:ext uri="{FF2B5EF4-FFF2-40B4-BE49-F238E27FC236}">
                <a16:creationId xmlns:a16="http://schemas.microsoft.com/office/drawing/2014/main" id="{B731CBDD-D189-03E5-69C1-272300C0F019}"/>
              </a:ext>
            </a:extLst>
          </p:cNvPr>
          <p:cNvPicPr>
            <a:picLocks noChangeAspect="1"/>
          </p:cNvPicPr>
          <p:nvPr/>
        </p:nvPicPr>
        <p:blipFill>
          <a:blip r:embed="rId3"/>
          <a:stretch>
            <a:fillRect/>
          </a:stretch>
        </p:blipFill>
        <p:spPr>
          <a:xfrm>
            <a:off x="1767234" y="767538"/>
            <a:ext cx="5114203" cy="3390871"/>
          </a:xfrm>
          <a:prstGeom prst="rect">
            <a:avLst/>
          </a:prstGeom>
        </p:spPr>
      </p:pic>
      <p:pic>
        <p:nvPicPr>
          <p:cNvPr id="7" name="Picture 6">
            <a:extLst>
              <a:ext uri="{FF2B5EF4-FFF2-40B4-BE49-F238E27FC236}">
                <a16:creationId xmlns:a16="http://schemas.microsoft.com/office/drawing/2014/main" id="{FE0D398C-9612-E3EE-BC0E-C9C027376B4D}"/>
              </a:ext>
            </a:extLst>
          </p:cNvPr>
          <p:cNvPicPr>
            <a:picLocks noChangeAspect="1"/>
          </p:cNvPicPr>
          <p:nvPr/>
        </p:nvPicPr>
        <p:blipFill>
          <a:blip r:embed="rId4"/>
          <a:stretch>
            <a:fillRect/>
          </a:stretch>
        </p:blipFill>
        <p:spPr>
          <a:xfrm>
            <a:off x="275827" y="4250671"/>
            <a:ext cx="8592346" cy="572700"/>
          </a:xfrm>
          <a:prstGeom prst="rect">
            <a:avLst/>
          </a:prstGeom>
        </p:spPr>
      </p:pic>
    </p:spTree>
    <p:extLst>
      <p:ext uri="{BB962C8B-B14F-4D97-AF65-F5344CB8AC3E}">
        <p14:creationId xmlns:p14="http://schemas.microsoft.com/office/powerpoint/2010/main" val="241727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1834515" y="102576"/>
            <a:ext cx="49796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Exploratory </a:t>
            </a:r>
            <a:r>
              <a:rPr lang="en" dirty="0"/>
              <a:t>Analysis</a:t>
            </a:r>
            <a:endParaRPr dirty="0"/>
          </a:p>
        </p:txBody>
      </p:sp>
      <p:pic>
        <p:nvPicPr>
          <p:cNvPr id="3" name="Picture 2">
            <a:extLst>
              <a:ext uri="{FF2B5EF4-FFF2-40B4-BE49-F238E27FC236}">
                <a16:creationId xmlns:a16="http://schemas.microsoft.com/office/drawing/2014/main" id="{77925C8C-743C-D738-BEAD-54798B4E8B4C}"/>
              </a:ext>
            </a:extLst>
          </p:cNvPr>
          <p:cNvPicPr>
            <a:picLocks noChangeAspect="1"/>
          </p:cNvPicPr>
          <p:nvPr/>
        </p:nvPicPr>
        <p:blipFill>
          <a:blip r:embed="rId3"/>
          <a:stretch>
            <a:fillRect/>
          </a:stretch>
        </p:blipFill>
        <p:spPr>
          <a:xfrm>
            <a:off x="1643287" y="826803"/>
            <a:ext cx="5362097" cy="3690312"/>
          </a:xfrm>
          <a:prstGeom prst="rect">
            <a:avLst/>
          </a:prstGeom>
        </p:spPr>
      </p:pic>
      <p:sp>
        <p:nvSpPr>
          <p:cNvPr id="4" name="Google Shape;960;p35">
            <a:extLst>
              <a:ext uri="{FF2B5EF4-FFF2-40B4-BE49-F238E27FC236}">
                <a16:creationId xmlns:a16="http://schemas.microsoft.com/office/drawing/2014/main" id="{D47C5C71-1F3E-2079-BEC2-45CEC9B43B4E}"/>
              </a:ext>
            </a:extLst>
          </p:cNvPr>
          <p:cNvSpPr txBox="1">
            <a:spLocks/>
          </p:cNvSpPr>
          <p:nvPr/>
        </p:nvSpPr>
        <p:spPr>
          <a:xfrm>
            <a:off x="1164921" y="4517115"/>
            <a:ext cx="7354865" cy="485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fr-FR" sz="2400" dirty="0">
                <a:solidFill>
                  <a:schemeClr val="tx1"/>
                </a:solidFill>
              </a:rPr>
              <a:t>Lima </a:t>
            </a:r>
            <a:r>
              <a:rPr lang="fr-FR" sz="2400" dirty="0" err="1">
                <a:solidFill>
                  <a:schemeClr val="tx1"/>
                </a:solidFill>
              </a:rPr>
              <a:t>Harga</a:t>
            </a:r>
            <a:r>
              <a:rPr lang="fr-FR" sz="2400" dirty="0">
                <a:solidFill>
                  <a:schemeClr val="tx1"/>
                </a:solidFill>
              </a:rPr>
              <a:t> </a:t>
            </a:r>
            <a:r>
              <a:rPr lang="fr-FR" sz="2400" dirty="0" err="1">
                <a:solidFill>
                  <a:schemeClr val="tx1"/>
                </a:solidFill>
              </a:rPr>
              <a:t>Tertinggi</a:t>
            </a:r>
            <a:r>
              <a:rPr lang="fr-FR" sz="2400" dirty="0">
                <a:solidFill>
                  <a:schemeClr val="tx1"/>
                </a:solidFill>
              </a:rPr>
              <a:t> </a:t>
            </a:r>
            <a:r>
              <a:rPr lang="fr-FR" sz="2400" dirty="0" err="1">
                <a:solidFill>
                  <a:schemeClr val="tx1"/>
                </a:solidFill>
              </a:rPr>
              <a:t>berdasarkan</a:t>
            </a:r>
            <a:r>
              <a:rPr lang="fr-FR" sz="2400" dirty="0">
                <a:solidFill>
                  <a:schemeClr val="tx1"/>
                </a:solidFill>
              </a:rPr>
              <a:t> Tipe Mobil</a:t>
            </a:r>
            <a:endParaRPr lang="en-ID" dirty="0">
              <a:solidFill>
                <a:schemeClr val="tx1"/>
              </a:solidFill>
            </a:endParaRPr>
          </a:p>
        </p:txBody>
      </p:sp>
    </p:spTree>
    <p:extLst>
      <p:ext uri="{BB962C8B-B14F-4D97-AF65-F5344CB8AC3E}">
        <p14:creationId xmlns:p14="http://schemas.microsoft.com/office/powerpoint/2010/main" val="295849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1834515" y="102576"/>
            <a:ext cx="49796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Exploratory </a:t>
            </a:r>
            <a:r>
              <a:rPr lang="en" dirty="0"/>
              <a:t>Analysis</a:t>
            </a:r>
            <a:endParaRPr dirty="0"/>
          </a:p>
        </p:txBody>
      </p:sp>
      <p:sp>
        <p:nvSpPr>
          <p:cNvPr id="4" name="Google Shape;960;p35">
            <a:extLst>
              <a:ext uri="{FF2B5EF4-FFF2-40B4-BE49-F238E27FC236}">
                <a16:creationId xmlns:a16="http://schemas.microsoft.com/office/drawing/2014/main" id="{D47C5C71-1F3E-2079-BEC2-45CEC9B43B4E}"/>
              </a:ext>
            </a:extLst>
          </p:cNvPr>
          <p:cNvSpPr txBox="1">
            <a:spLocks/>
          </p:cNvSpPr>
          <p:nvPr/>
        </p:nvSpPr>
        <p:spPr>
          <a:xfrm>
            <a:off x="612730" y="4555378"/>
            <a:ext cx="7918537" cy="485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fr-FR" sz="1800" dirty="0">
                <a:solidFill>
                  <a:schemeClr val="tx1"/>
                </a:solidFill>
              </a:rPr>
              <a:t>Full Options </a:t>
            </a:r>
            <a:r>
              <a:rPr lang="fr-FR" sz="1800" dirty="0" err="1">
                <a:solidFill>
                  <a:schemeClr val="tx1"/>
                </a:solidFill>
              </a:rPr>
              <a:t>menjadi</a:t>
            </a:r>
            <a:r>
              <a:rPr lang="fr-FR" sz="1800" dirty="0">
                <a:solidFill>
                  <a:schemeClr val="tx1"/>
                </a:solidFill>
              </a:rPr>
              <a:t> Tipe </a:t>
            </a:r>
            <a:r>
              <a:rPr lang="fr-FR" sz="1800" dirty="0" err="1">
                <a:solidFill>
                  <a:schemeClr val="tx1"/>
                </a:solidFill>
              </a:rPr>
              <a:t>mesin</a:t>
            </a:r>
            <a:r>
              <a:rPr lang="fr-FR" sz="1800" dirty="0">
                <a:solidFill>
                  <a:schemeClr val="tx1"/>
                </a:solidFill>
              </a:rPr>
              <a:t> </a:t>
            </a:r>
            <a:r>
              <a:rPr lang="fr-FR" sz="1800" dirty="0" err="1">
                <a:solidFill>
                  <a:schemeClr val="tx1"/>
                </a:solidFill>
              </a:rPr>
              <a:t>dengan</a:t>
            </a:r>
            <a:r>
              <a:rPr lang="fr-FR" sz="1800" dirty="0">
                <a:solidFill>
                  <a:schemeClr val="tx1"/>
                </a:solidFill>
              </a:rPr>
              <a:t> </a:t>
            </a:r>
            <a:r>
              <a:rPr lang="fr-FR" sz="1800" dirty="0" err="1">
                <a:solidFill>
                  <a:schemeClr val="tx1"/>
                </a:solidFill>
              </a:rPr>
              <a:t>harga</a:t>
            </a:r>
            <a:r>
              <a:rPr lang="fr-FR" sz="1800" dirty="0">
                <a:solidFill>
                  <a:schemeClr val="tx1"/>
                </a:solidFill>
              </a:rPr>
              <a:t> mobil </a:t>
            </a:r>
            <a:r>
              <a:rPr lang="fr-FR" sz="1800" dirty="0" err="1">
                <a:solidFill>
                  <a:schemeClr val="tx1"/>
                </a:solidFill>
              </a:rPr>
              <a:t>bekas</a:t>
            </a:r>
            <a:r>
              <a:rPr lang="fr-FR" sz="1800" dirty="0">
                <a:solidFill>
                  <a:schemeClr val="tx1"/>
                </a:solidFill>
              </a:rPr>
              <a:t> </a:t>
            </a:r>
            <a:r>
              <a:rPr lang="fr-FR" sz="1800" dirty="0" err="1">
                <a:solidFill>
                  <a:schemeClr val="tx1"/>
                </a:solidFill>
              </a:rPr>
              <a:t>tertinggi</a:t>
            </a:r>
            <a:endParaRPr lang="en-ID" sz="2800" dirty="0">
              <a:solidFill>
                <a:schemeClr val="tx1"/>
              </a:solidFill>
            </a:endParaRPr>
          </a:p>
        </p:txBody>
      </p:sp>
      <p:pic>
        <p:nvPicPr>
          <p:cNvPr id="5" name="Picture 4">
            <a:extLst>
              <a:ext uri="{FF2B5EF4-FFF2-40B4-BE49-F238E27FC236}">
                <a16:creationId xmlns:a16="http://schemas.microsoft.com/office/drawing/2014/main" id="{558AA629-568D-8BC5-69C7-DF1632B85967}"/>
              </a:ext>
            </a:extLst>
          </p:cNvPr>
          <p:cNvPicPr>
            <a:picLocks noChangeAspect="1"/>
          </p:cNvPicPr>
          <p:nvPr/>
        </p:nvPicPr>
        <p:blipFill>
          <a:blip r:embed="rId3"/>
          <a:stretch>
            <a:fillRect/>
          </a:stretch>
        </p:blipFill>
        <p:spPr>
          <a:xfrm>
            <a:off x="2082178" y="787293"/>
            <a:ext cx="4979643" cy="3775947"/>
          </a:xfrm>
          <a:prstGeom prst="rect">
            <a:avLst/>
          </a:prstGeom>
        </p:spPr>
      </p:pic>
    </p:spTree>
    <p:extLst>
      <p:ext uri="{BB962C8B-B14F-4D97-AF65-F5344CB8AC3E}">
        <p14:creationId xmlns:p14="http://schemas.microsoft.com/office/powerpoint/2010/main" val="128248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1834515" y="102576"/>
            <a:ext cx="49796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Exploratory </a:t>
            </a:r>
            <a:r>
              <a:rPr lang="en" dirty="0"/>
              <a:t>Analysis</a:t>
            </a:r>
            <a:endParaRPr dirty="0"/>
          </a:p>
        </p:txBody>
      </p:sp>
      <p:sp>
        <p:nvSpPr>
          <p:cNvPr id="4" name="Google Shape;960;p35">
            <a:extLst>
              <a:ext uri="{FF2B5EF4-FFF2-40B4-BE49-F238E27FC236}">
                <a16:creationId xmlns:a16="http://schemas.microsoft.com/office/drawing/2014/main" id="{D47C5C71-1F3E-2079-BEC2-45CEC9B43B4E}"/>
              </a:ext>
            </a:extLst>
          </p:cNvPr>
          <p:cNvSpPr txBox="1">
            <a:spLocks/>
          </p:cNvSpPr>
          <p:nvPr/>
        </p:nvSpPr>
        <p:spPr>
          <a:xfrm>
            <a:off x="4950717" y="2086204"/>
            <a:ext cx="4193283" cy="485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fr-FR" sz="1800" dirty="0" err="1">
                <a:solidFill>
                  <a:schemeClr val="tx1"/>
                </a:solidFill>
              </a:rPr>
              <a:t>Region</a:t>
            </a:r>
            <a:r>
              <a:rPr lang="fr-FR" sz="1800" dirty="0">
                <a:solidFill>
                  <a:schemeClr val="tx1"/>
                </a:solidFill>
              </a:rPr>
              <a:t> Dammam </a:t>
            </a:r>
            <a:r>
              <a:rPr lang="fr-FR" sz="1800" dirty="0" err="1">
                <a:solidFill>
                  <a:schemeClr val="tx1"/>
                </a:solidFill>
              </a:rPr>
              <a:t>menjadi</a:t>
            </a:r>
            <a:r>
              <a:rPr lang="fr-FR" sz="1800" dirty="0">
                <a:solidFill>
                  <a:schemeClr val="tx1"/>
                </a:solidFill>
              </a:rPr>
              <a:t> </a:t>
            </a:r>
            <a:r>
              <a:rPr lang="fr-FR" sz="1800" dirty="0" err="1">
                <a:solidFill>
                  <a:schemeClr val="tx1"/>
                </a:solidFill>
              </a:rPr>
              <a:t>Region</a:t>
            </a:r>
            <a:r>
              <a:rPr lang="fr-FR" sz="1800" dirty="0">
                <a:solidFill>
                  <a:schemeClr val="tx1"/>
                </a:solidFill>
              </a:rPr>
              <a:t> </a:t>
            </a:r>
            <a:r>
              <a:rPr lang="fr-FR" sz="1800" dirty="0" err="1">
                <a:solidFill>
                  <a:schemeClr val="tx1"/>
                </a:solidFill>
              </a:rPr>
              <a:t>dengan</a:t>
            </a:r>
            <a:r>
              <a:rPr lang="fr-FR" sz="1800" dirty="0">
                <a:solidFill>
                  <a:schemeClr val="tx1"/>
                </a:solidFill>
              </a:rPr>
              <a:t> </a:t>
            </a:r>
            <a:r>
              <a:rPr lang="fr-FR" sz="1800" dirty="0" err="1">
                <a:solidFill>
                  <a:schemeClr val="tx1"/>
                </a:solidFill>
              </a:rPr>
              <a:t>harga</a:t>
            </a:r>
            <a:r>
              <a:rPr lang="fr-FR" sz="1800" dirty="0">
                <a:solidFill>
                  <a:schemeClr val="tx1"/>
                </a:solidFill>
              </a:rPr>
              <a:t> mobil </a:t>
            </a:r>
            <a:r>
              <a:rPr lang="fr-FR" sz="1800" dirty="0" err="1">
                <a:solidFill>
                  <a:schemeClr val="tx1"/>
                </a:solidFill>
              </a:rPr>
              <a:t>bekas</a:t>
            </a:r>
            <a:r>
              <a:rPr lang="fr-FR" sz="1800" dirty="0">
                <a:solidFill>
                  <a:schemeClr val="tx1"/>
                </a:solidFill>
              </a:rPr>
              <a:t> </a:t>
            </a:r>
            <a:r>
              <a:rPr lang="fr-FR" sz="1800" dirty="0" err="1">
                <a:solidFill>
                  <a:schemeClr val="tx1"/>
                </a:solidFill>
              </a:rPr>
              <a:t>tertinggi</a:t>
            </a:r>
            <a:endParaRPr lang="en-ID" sz="2800" dirty="0">
              <a:solidFill>
                <a:schemeClr val="tx1"/>
              </a:solidFill>
            </a:endParaRPr>
          </a:p>
        </p:txBody>
      </p:sp>
      <p:pic>
        <p:nvPicPr>
          <p:cNvPr id="3" name="Picture 2">
            <a:extLst>
              <a:ext uri="{FF2B5EF4-FFF2-40B4-BE49-F238E27FC236}">
                <a16:creationId xmlns:a16="http://schemas.microsoft.com/office/drawing/2014/main" id="{D80DF88E-6162-895E-E0DB-E932E6AA7355}"/>
              </a:ext>
            </a:extLst>
          </p:cNvPr>
          <p:cNvPicPr>
            <a:picLocks noChangeAspect="1"/>
          </p:cNvPicPr>
          <p:nvPr/>
        </p:nvPicPr>
        <p:blipFill>
          <a:blip r:embed="rId3"/>
          <a:stretch>
            <a:fillRect/>
          </a:stretch>
        </p:blipFill>
        <p:spPr>
          <a:xfrm>
            <a:off x="389703" y="719363"/>
            <a:ext cx="4328628" cy="4078788"/>
          </a:xfrm>
          <a:prstGeom prst="rect">
            <a:avLst/>
          </a:prstGeom>
        </p:spPr>
      </p:pic>
    </p:spTree>
    <p:extLst>
      <p:ext uri="{BB962C8B-B14F-4D97-AF65-F5344CB8AC3E}">
        <p14:creationId xmlns:p14="http://schemas.microsoft.com/office/powerpoint/2010/main" val="218617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1834515" y="102576"/>
            <a:ext cx="49796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Exploratory </a:t>
            </a:r>
            <a:r>
              <a:rPr lang="en" dirty="0"/>
              <a:t>Analysis</a:t>
            </a:r>
            <a:endParaRPr dirty="0"/>
          </a:p>
        </p:txBody>
      </p:sp>
      <p:pic>
        <p:nvPicPr>
          <p:cNvPr id="3" name="Picture 2">
            <a:extLst>
              <a:ext uri="{FF2B5EF4-FFF2-40B4-BE49-F238E27FC236}">
                <a16:creationId xmlns:a16="http://schemas.microsoft.com/office/drawing/2014/main" id="{0B2AF6BD-85A3-D1EF-DA60-CD52023B560C}"/>
              </a:ext>
            </a:extLst>
          </p:cNvPr>
          <p:cNvPicPr>
            <a:picLocks noChangeAspect="1"/>
          </p:cNvPicPr>
          <p:nvPr/>
        </p:nvPicPr>
        <p:blipFill>
          <a:blip r:embed="rId3"/>
          <a:stretch>
            <a:fillRect/>
          </a:stretch>
        </p:blipFill>
        <p:spPr>
          <a:xfrm>
            <a:off x="982669" y="794560"/>
            <a:ext cx="7178662" cy="3779848"/>
          </a:xfrm>
          <a:prstGeom prst="rect">
            <a:avLst/>
          </a:prstGeom>
        </p:spPr>
      </p:pic>
      <p:pic>
        <p:nvPicPr>
          <p:cNvPr id="5" name="Picture 4">
            <a:extLst>
              <a:ext uri="{FF2B5EF4-FFF2-40B4-BE49-F238E27FC236}">
                <a16:creationId xmlns:a16="http://schemas.microsoft.com/office/drawing/2014/main" id="{574923BE-9E76-B9DE-DD1A-B9058C41D294}"/>
              </a:ext>
            </a:extLst>
          </p:cNvPr>
          <p:cNvPicPr>
            <a:picLocks noChangeAspect="1"/>
          </p:cNvPicPr>
          <p:nvPr/>
        </p:nvPicPr>
        <p:blipFill>
          <a:blip r:embed="rId4"/>
          <a:stretch>
            <a:fillRect/>
          </a:stretch>
        </p:blipFill>
        <p:spPr>
          <a:xfrm>
            <a:off x="538619" y="4350575"/>
            <a:ext cx="8066761" cy="447666"/>
          </a:xfrm>
          <a:prstGeom prst="rect">
            <a:avLst/>
          </a:prstGeom>
        </p:spPr>
      </p:pic>
    </p:spTree>
    <p:extLst>
      <p:ext uri="{BB962C8B-B14F-4D97-AF65-F5344CB8AC3E}">
        <p14:creationId xmlns:p14="http://schemas.microsoft.com/office/powerpoint/2010/main" val="2654734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1834515" y="102576"/>
            <a:ext cx="49796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Exploratory </a:t>
            </a:r>
            <a:r>
              <a:rPr lang="en" dirty="0"/>
              <a:t>Analysis</a:t>
            </a:r>
            <a:endParaRPr dirty="0"/>
          </a:p>
        </p:txBody>
      </p:sp>
      <p:pic>
        <p:nvPicPr>
          <p:cNvPr id="3" name="Picture 2">
            <a:extLst>
              <a:ext uri="{FF2B5EF4-FFF2-40B4-BE49-F238E27FC236}">
                <a16:creationId xmlns:a16="http://schemas.microsoft.com/office/drawing/2014/main" id="{77432C2C-879A-9FF5-5C98-F2ADC81195F9}"/>
              </a:ext>
            </a:extLst>
          </p:cNvPr>
          <p:cNvPicPr>
            <a:picLocks noChangeAspect="1"/>
          </p:cNvPicPr>
          <p:nvPr/>
        </p:nvPicPr>
        <p:blipFill>
          <a:blip r:embed="rId3"/>
          <a:stretch>
            <a:fillRect/>
          </a:stretch>
        </p:blipFill>
        <p:spPr>
          <a:xfrm>
            <a:off x="1227343" y="842600"/>
            <a:ext cx="6382350" cy="3458299"/>
          </a:xfrm>
          <a:prstGeom prst="rect">
            <a:avLst/>
          </a:prstGeom>
        </p:spPr>
      </p:pic>
      <p:pic>
        <p:nvPicPr>
          <p:cNvPr id="5" name="Picture 4">
            <a:extLst>
              <a:ext uri="{FF2B5EF4-FFF2-40B4-BE49-F238E27FC236}">
                <a16:creationId xmlns:a16="http://schemas.microsoft.com/office/drawing/2014/main" id="{13226FCC-62B4-7E1B-DB6E-D4C4262F5BEF}"/>
              </a:ext>
            </a:extLst>
          </p:cNvPr>
          <p:cNvPicPr>
            <a:picLocks noChangeAspect="1"/>
          </p:cNvPicPr>
          <p:nvPr/>
        </p:nvPicPr>
        <p:blipFill>
          <a:blip r:embed="rId4"/>
          <a:stretch>
            <a:fillRect/>
          </a:stretch>
        </p:blipFill>
        <p:spPr>
          <a:xfrm>
            <a:off x="576312" y="4300899"/>
            <a:ext cx="7496047" cy="333157"/>
          </a:xfrm>
          <a:prstGeom prst="rect">
            <a:avLst/>
          </a:prstGeom>
        </p:spPr>
      </p:pic>
    </p:spTree>
    <p:extLst>
      <p:ext uri="{BB962C8B-B14F-4D97-AF65-F5344CB8AC3E}">
        <p14:creationId xmlns:p14="http://schemas.microsoft.com/office/powerpoint/2010/main" val="1032256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1834515" y="102576"/>
            <a:ext cx="49796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Exploratory </a:t>
            </a:r>
            <a:r>
              <a:rPr lang="en" dirty="0"/>
              <a:t>Analysis</a:t>
            </a:r>
            <a:endParaRPr dirty="0"/>
          </a:p>
        </p:txBody>
      </p:sp>
      <p:pic>
        <p:nvPicPr>
          <p:cNvPr id="3" name="Picture 2">
            <a:extLst>
              <a:ext uri="{FF2B5EF4-FFF2-40B4-BE49-F238E27FC236}">
                <a16:creationId xmlns:a16="http://schemas.microsoft.com/office/drawing/2014/main" id="{0B95DC8C-72FE-893C-9F02-ED54D289A0AD}"/>
              </a:ext>
            </a:extLst>
          </p:cNvPr>
          <p:cNvPicPr>
            <a:picLocks noChangeAspect="1"/>
          </p:cNvPicPr>
          <p:nvPr/>
        </p:nvPicPr>
        <p:blipFill>
          <a:blip r:embed="rId3"/>
          <a:stretch>
            <a:fillRect/>
          </a:stretch>
        </p:blipFill>
        <p:spPr>
          <a:xfrm>
            <a:off x="530091" y="885696"/>
            <a:ext cx="3503290" cy="2889981"/>
          </a:xfrm>
          <a:prstGeom prst="rect">
            <a:avLst/>
          </a:prstGeom>
        </p:spPr>
      </p:pic>
      <p:pic>
        <p:nvPicPr>
          <p:cNvPr id="5" name="Picture 4">
            <a:extLst>
              <a:ext uri="{FF2B5EF4-FFF2-40B4-BE49-F238E27FC236}">
                <a16:creationId xmlns:a16="http://schemas.microsoft.com/office/drawing/2014/main" id="{D7EB8DED-F02B-0B39-1F28-D29EF14F2032}"/>
              </a:ext>
            </a:extLst>
          </p:cNvPr>
          <p:cNvPicPr>
            <a:picLocks noChangeAspect="1"/>
          </p:cNvPicPr>
          <p:nvPr/>
        </p:nvPicPr>
        <p:blipFill>
          <a:blip r:embed="rId4"/>
          <a:stretch>
            <a:fillRect/>
          </a:stretch>
        </p:blipFill>
        <p:spPr>
          <a:xfrm>
            <a:off x="1352271" y="3672642"/>
            <a:ext cx="6439458" cy="929721"/>
          </a:xfrm>
          <a:prstGeom prst="rect">
            <a:avLst/>
          </a:prstGeom>
        </p:spPr>
      </p:pic>
    </p:spTree>
    <p:extLst>
      <p:ext uri="{BB962C8B-B14F-4D97-AF65-F5344CB8AC3E}">
        <p14:creationId xmlns:p14="http://schemas.microsoft.com/office/powerpoint/2010/main" val="117680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704042" y="2985126"/>
            <a:ext cx="5831666" cy="1014900"/>
          </a:xfrm>
          <a:prstGeom prst="rect">
            <a:avLst/>
          </a:prstGeom>
        </p:spPr>
        <p:txBody>
          <a:bodyPr spcFirstLastPara="1" wrap="square" lIns="91425" tIns="91425" rIns="91425" bIns="91425" anchor="b" anchorCtr="0">
            <a:noAutofit/>
          </a:bodyPr>
          <a:lstStyle/>
          <a:p>
            <a:r>
              <a:rPr lang="en-US" sz="5400" dirty="0"/>
              <a:t>0</a:t>
            </a:r>
            <a:r>
              <a:rPr lang="en-US" sz="5400" dirty="0">
                <a:solidFill>
                  <a:srgbClr val="6565B9"/>
                </a:solidFill>
              </a:rPr>
              <a:t>3</a:t>
            </a:r>
            <a:br>
              <a:rPr lang="en-US" sz="5400" dirty="0">
                <a:solidFill>
                  <a:srgbClr val="6565B9"/>
                </a:solidFill>
              </a:rPr>
            </a:br>
            <a:r>
              <a:rPr lang="en-US" sz="5400" dirty="0">
                <a:solidFill>
                  <a:srgbClr val="6565B9"/>
                </a:solidFill>
              </a:rPr>
              <a:t>Data Cleaning &amp; </a:t>
            </a:r>
            <a:r>
              <a:rPr lang="en-US" sz="5400" dirty="0"/>
              <a:t>Preprocessing</a:t>
            </a:r>
          </a:p>
        </p:txBody>
      </p:sp>
      <p:cxnSp>
        <p:nvCxnSpPr>
          <p:cNvPr id="1125" name="Google Shape;1125;p38"/>
          <p:cNvCxnSpPr/>
          <p:nvPr/>
        </p:nvCxnSpPr>
        <p:spPr>
          <a:xfrm>
            <a:off x="730525" y="4649600"/>
            <a:ext cx="7720500" cy="0"/>
          </a:xfrm>
          <a:prstGeom prst="straightConnector1">
            <a:avLst/>
          </a:prstGeom>
          <a:noFill/>
          <a:ln w="19050" cap="flat" cmpd="sng">
            <a:solidFill>
              <a:schemeClr val="dk1"/>
            </a:solidFill>
            <a:prstDash val="solid"/>
            <a:round/>
            <a:headEnd type="none" w="med" len="med"/>
            <a:tailEnd type="none" w="med" len="med"/>
          </a:ln>
        </p:spPr>
      </p:cxnSp>
      <p:grpSp>
        <p:nvGrpSpPr>
          <p:cNvPr id="1126" name="Google Shape;1126;p38"/>
          <p:cNvGrpSpPr/>
          <p:nvPr/>
        </p:nvGrpSpPr>
        <p:grpSpPr>
          <a:xfrm>
            <a:off x="6584917" y="1206600"/>
            <a:ext cx="2116616" cy="3613918"/>
            <a:chOff x="6584917" y="1206600"/>
            <a:chExt cx="2116616" cy="3613918"/>
          </a:xfrm>
        </p:grpSpPr>
        <p:grpSp>
          <p:nvGrpSpPr>
            <p:cNvPr id="1127" name="Google Shape;1127;p38"/>
            <p:cNvGrpSpPr/>
            <p:nvPr/>
          </p:nvGrpSpPr>
          <p:grpSpPr>
            <a:xfrm>
              <a:off x="6584917" y="1344698"/>
              <a:ext cx="2094499" cy="3334061"/>
              <a:chOff x="6584917" y="1287548"/>
              <a:chExt cx="2094499" cy="3334061"/>
            </a:xfrm>
          </p:grpSpPr>
          <p:sp>
            <p:nvSpPr>
              <p:cNvPr id="1128" name="Google Shape;1128;p38"/>
              <p:cNvSpPr/>
              <p:nvPr/>
            </p:nvSpPr>
            <p:spPr>
              <a:xfrm flipH="1">
                <a:off x="7079853" y="3133373"/>
                <a:ext cx="375434" cy="1299868"/>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flipH="1">
                <a:off x="6950909"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flipH="1">
                <a:off x="6852242" y="4373324"/>
                <a:ext cx="400083" cy="222298"/>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7450912" y="3170798"/>
                <a:ext cx="375422" cy="1299827"/>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7308050"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7659467" y="4399297"/>
                <a:ext cx="400083" cy="222312"/>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7546477" y="2471814"/>
                <a:ext cx="239445" cy="1139987"/>
              </a:xfrm>
              <a:custGeom>
                <a:avLst/>
                <a:gdLst/>
                <a:ahLst/>
                <a:cxnLst/>
                <a:rect l="l" t="t" r="r" b="b"/>
                <a:pathLst>
                  <a:path w="6091" h="28999" fill="none" extrusionOk="0">
                    <a:moveTo>
                      <a:pt x="51" y="1"/>
                    </a:moveTo>
                    <a:cubicBezTo>
                      <a:pt x="1" y="4938"/>
                      <a:pt x="3159" y="8998"/>
                      <a:pt x="4337" y="13710"/>
                    </a:cubicBezTo>
                    <a:cubicBezTo>
                      <a:pt x="5690" y="19073"/>
                      <a:pt x="5164" y="23560"/>
                      <a:pt x="6091" y="28998"/>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7247951" y="2927976"/>
                <a:ext cx="87743" cy="153746"/>
              </a:xfrm>
              <a:custGeom>
                <a:avLst/>
                <a:gdLst/>
                <a:ahLst/>
                <a:cxnLst/>
                <a:rect l="l" t="t" r="r" b="b"/>
                <a:pathLst>
                  <a:path w="2232" h="3911" fill="none" extrusionOk="0">
                    <a:moveTo>
                      <a:pt x="1" y="1"/>
                    </a:moveTo>
                    <a:cubicBezTo>
                      <a:pt x="76" y="552"/>
                      <a:pt x="276" y="1103"/>
                      <a:pt x="602" y="1580"/>
                    </a:cubicBezTo>
                    <a:cubicBezTo>
                      <a:pt x="978" y="2131"/>
                      <a:pt x="1956" y="3284"/>
                      <a:pt x="2231" y="3910"/>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6814282" y="1805467"/>
                <a:ext cx="481853" cy="789198"/>
              </a:xfrm>
              <a:custGeom>
                <a:avLst/>
                <a:gdLst/>
                <a:ahLst/>
                <a:cxnLst/>
                <a:rect l="l" t="t" r="r" b="b"/>
                <a:pathLst>
                  <a:path w="12257" h="20075" extrusionOk="0">
                    <a:moveTo>
                      <a:pt x="9949" y="1"/>
                    </a:moveTo>
                    <a:cubicBezTo>
                      <a:pt x="9797" y="1"/>
                      <a:pt x="9644" y="15"/>
                      <a:pt x="9500" y="30"/>
                    </a:cubicBezTo>
                    <a:cubicBezTo>
                      <a:pt x="7996" y="280"/>
                      <a:pt x="6542" y="1082"/>
                      <a:pt x="5339" y="1985"/>
                    </a:cubicBezTo>
                    <a:cubicBezTo>
                      <a:pt x="4136" y="2837"/>
                      <a:pt x="3259" y="4140"/>
                      <a:pt x="2933" y="5569"/>
                    </a:cubicBezTo>
                    <a:cubicBezTo>
                      <a:pt x="2783" y="6220"/>
                      <a:pt x="2758" y="6922"/>
                      <a:pt x="2532" y="7548"/>
                    </a:cubicBezTo>
                    <a:cubicBezTo>
                      <a:pt x="2181" y="8501"/>
                      <a:pt x="1429" y="9278"/>
                      <a:pt x="1104" y="10255"/>
                    </a:cubicBezTo>
                    <a:cubicBezTo>
                      <a:pt x="1053" y="10406"/>
                      <a:pt x="1003" y="10581"/>
                      <a:pt x="978" y="10731"/>
                    </a:cubicBezTo>
                    <a:cubicBezTo>
                      <a:pt x="853" y="11358"/>
                      <a:pt x="828" y="12010"/>
                      <a:pt x="753" y="12636"/>
                    </a:cubicBezTo>
                    <a:cubicBezTo>
                      <a:pt x="602" y="13739"/>
                      <a:pt x="176" y="14817"/>
                      <a:pt x="101" y="15919"/>
                    </a:cubicBezTo>
                    <a:cubicBezTo>
                      <a:pt x="1" y="17072"/>
                      <a:pt x="226" y="18977"/>
                      <a:pt x="1204" y="19754"/>
                    </a:cubicBezTo>
                    <a:cubicBezTo>
                      <a:pt x="1497" y="19985"/>
                      <a:pt x="1882" y="20074"/>
                      <a:pt x="2293" y="20074"/>
                    </a:cubicBezTo>
                    <a:cubicBezTo>
                      <a:pt x="3041" y="20074"/>
                      <a:pt x="3878" y="19778"/>
                      <a:pt x="4412" y="19503"/>
                    </a:cubicBezTo>
                    <a:cubicBezTo>
                      <a:pt x="5013" y="19153"/>
                      <a:pt x="5640" y="18777"/>
                      <a:pt x="6066" y="18225"/>
                    </a:cubicBezTo>
                    <a:cubicBezTo>
                      <a:pt x="6743" y="17398"/>
                      <a:pt x="6893" y="16270"/>
                      <a:pt x="7144" y="15243"/>
                    </a:cubicBezTo>
                    <a:cubicBezTo>
                      <a:pt x="7419" y="14090"/>
                      <a:pt x="7845" y="12987"/>
                      <a:pt x="8246" y="11884"/>
                    </a:cubicBezTo>
                    <a:cubicBezTo>
                      <a:pt x="8372" y="11533"/>
                      <a:pt x="8497" y="11183"/>
                      <a:pt x="8672" y="10882"/>
                    </a:cubicBezTo>
                    <a:cubicBezTo>
                      <a:pt x="8948" y="10456"/>
                      <a:pt x="9349" y="10130"/>
                      <a:pt x="9725" y="9779"/>
                    </a:cubicBezTo>
                    <a:cubicBezTo>
                      <a:pt x="11204" y="8275"/>
                      <a:pt x="12256" y="6020"/>
                      <a:pt x="12081" y="3889"/>
                    </a:cubicBezTo>
                    <a:cubicBezTo>
                      <a:pt x="11981" y="2787"/>
                      <a:pt x="11580" y="355"/>
                      <a:pt x="10276" y="30"/>
                    </a:cubicBezTo>
                    <a:cubicBezTo>
                      <a:pt x="10171" y="8"/>
                      <a:pt x="10060" y="1"/>
                      <a:pt x="994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7019209" y="1787384"/>
                <a:ext cx="788294" cy="853789"/>
              </a:xfrm>
              <a:custGeom>
                <a:avLst/>
                <a:gdLst/>
                <a:ahLst/>
                <a:cxnLst/>
                <a:rect l="l" t="t" r="r" b="b"/>
                <a:pathLst>
                  <a:path w="20052" h="21718" extrusionOk="0">
                    <a:moveTo>
                      <a:pt x="10444" y="0"/>
                    </a:moveTo>
                    <a:cubicBezTo>
                      <a:pt x="8491" y="0"/>
                      <a:pt x="6526" y="250"/>
                      <a:pt x="4562" y="515"/>
                    </a:cubicBezTo>
                    <a:cubicBezTo>
                      <a:pt x="1931" y="841"/>
                      <a:pt x="1" y="2419"/>
                      <a:pt x="452" y="5302"/>
                    </a:cubicBezTo>
                    <a:cubicBezTo>
                      <a:pt x="728" y="6981"/>
                      <a:pt x="1630" y="8760"/>
                      <a:pt x="1555" y="10440"/>
                    </a:cubicBezTo>
                    <a:cubicBezTo>
                      <a:pt x="1505" y="11643"/>
                      <a:pt x="1655" y="12846"/>
                      <a:pt x="1906" y="14049"/>
                    </a:cubicBezTo>
                    <a:cubicBezTo>
                      <a:pt x="2958" y="16405"/>
                      <a:pt x="3835" y="18911"/>
                      <a:pt x="3886" y="21492"/>
                    </a:cubicBezTo>
                    <a:cubicBezTo>
                      <a:pt x="4094" y="21488"/>
                      <a:pt x="4359" y="21486"/>
                      <a:pt x="4667" y="21486"/>
                    </a:cubicBezTo>
                    <a:cubicBezTo>
                      <a:pt x="7772" y="21486"/>
                      <a:pt x="15382" y="21695"/>
                      <a:pt x="16317" y="21718"/>
                    </a:cubicBezTo>
                    <a:cubicBezTo>
                      <a:pt x="16467" y="21192"/>
                      <a:pt x="16617" y="20665"/>
                      <a:pt x="16743" y="20114"/>
                    </a:cubicBezTo>
                    <a:cubicBezTo>
                      <a:pt x="17169" y="18435"/>
                      <a:pt x="17470" y="16705"/>
                      <a:pt x="17695" y="14976"/>
                    </a:cubicBezTo>
                    <a:cubicBezTo>
                      <a:pt x="17921" y="13247"/>
                      <a:pt x="18021" y="11517"/>
                      <a:pt x="18397" y="9838"/>
                    </a:cubicBezTo>
                    <a:cubicBezTo>
                      <a:pt x="18422" y="9713"/>
                      <a:pt x="18447" y="9562"/>
                      <a:pt x="18497" y="9437"/>
                    </a:cubicBezTo>
                    <a:cubicBezTo>
                      <a:pt x="18572" y="9161"/>
                      <a:pt x="18673" y="8886"/>
                      <a:pt x="18748" y="8610"/>
                    </a:cubicBezTo>
                    <a:cubicBezTo>
                      <a:pt x="19174" y="7357"/>
                      <a:pt x="19174" y="5978"/>
                      <a:pt x="19525" y="4700"/>
                    </a:cubicBezTo>
                    <a:cubicBezTo>
                      <a:pt x="19725" y="4049"/>
                      <a:pt x="20051" y="3798"/>
                      <a:pt x="19399" y="3146"/>
                    </a:cubicBezTo>
                    <a:cubicBezTo>
                      <a:pt x="19124" y="2871"/>
                      <a:pt x="18848" y="2595"/>
                      <a:pt x="18522" y="2369"/>
                    </a:cubicBezTo>
                    <a:cubicBezTo>
                      <a:pt x="16793" y="1016"/>
                      <a:pt x="14562" y="314"/>
                      <a:pt x="12357" y="89"/>
                    </a:cubicBezTo>
                    <a:cubicBezTo>
                      <a:pt x="11721" y="27"/>
                      <a:pt x="11083" y="0"/>
                      <a:pt x="104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7832035" y="2050963"/>
                <a:ext cx="847381" cy="622710"/>
              </a:xfrm>
              <a:custGeom>
                <a:avLst/>
                <a:gdLst/>
                <a:ahLst/>
                <a:cxnLst/>
                <a:rect l="l" t="t" r="r" b="b"/>
                <a:pathLst>
                  <a:path w="21555" h="15840" fill="none" extrusionOk="0">
                    <a:moveTo>
                      <a:pt x="20276" y="15840"/>
                    </a:moveTo>
                    <a:cubicBezTo>
                      <a:pt x="20577" y="15840"/>
                      <a:pt x="20903" y="15815"/>
                      <a:pt x="21129" y="15614"/>
                    </a:cubicBezTo>
                    <a:cubicBezTo>
                      <a:pt x="21530" y="15314"/>
                      <a:pt x="21555" y="14687"/>
                      <a:pt x="21329" y="14261"/>
                    </a:cubicBezTo>
                    <a:cubicBezTo>
                      <a:pt x="20928" y="13484"/>
                      <a:pt x="19675" y="12908"/>
                      <a:pt x="18973" y="12456"/>
                    </a:cubicBezTo>
                    <a:cubicBezTo>
                      <a:pt x="18121" y="11930"/>
                      <a:pt x="17595" y="11579"/>
                      <a:pt x="16868" y="10877"/>
                    </a:cubicBezTo>
                    <a:cubicBezTo>
                      <a:pt x="16392" y="10426"/>
                      <a:pt x="15790" y="10075"/>
                      <a:pt x="15289" y="9624"/>
                    </a:cubicBezTo>
                    <a:cubicBezTo>
                      <a:pt x="13735" y="8246"/>
                      <a:pt x="11956" y="7394"/>
                      <a:pt x="10001" y="6692"/>
                    </a:cubicBezTo>
                    <a:cubicBezTo>
                      <a:pt x="9775" y="6617"/>
                      <a:pt x="9499" y="6517"/>
                      <a:pt x="9299" y="6341"/>
                    </a:cubicBezTo>
                    <a:cubicBezTo>
                      <a:pt x="9023" y="6116"/>
                      <a:pt x="8873" y="5740"/>
                      <a:pt x="8722" y="5389"/>
                    </a:cubicBezTo>
                    <a:cubicBezTo>
                      <a:pt x="7695" y="2958"/>
                      <a:pt x="5690" y="0"/>
                      <a:pt x="2582" y="376"/>
                    </a:cubicBezTo>
                    <a:cubicBezTo>
                      <a:pt x="1" y="702"/>
                      <a:pt x="552" y="3584"/>
                      <a:pt x="1329" y="5364"/>
                    </a:cubicBezTo>
                    <a:cubicBezTo>
                      <a:pt x="1855" y="6517"/>
                      <a:pt x="2632" y="7319"/>
                      <a:pt x="3359" y="8321"/>
                    </a:cubicBezTo>
                    <a:cubicBezTo>
                      <a:pt x="4236" y="9499"/>
                      <a:pt x="4763" y="10552"/>
                      <a:pt x="6066" y="11379"/>
                    </a:cubicBezTo>
                    <a:cubicBezTo>
                      <a:pt x="7319" y="12206"/>
                      <a:pt x="8773" y="12707"/>
                      <a:pt x="10201" y="13183"/>
                    </a:cubicBezTo>
                    <a:cubicBezTo>
                      <a:pt x="12632" y="13985"/>
                      <a:pt x="15489" y="14562"/>
                      <a:pt x="17745" y="15589"/>
                    </a:cubicBezTo>
                    <a:cubicBezTo>
                      <a:pt x="17895" y="15664"/>
                      <a:pt x="18046" y="15664"/>
                      <a:pt x="18196" y="15690"/>
                    </a:cubicBezTo>
                    <a:cubicBezTo>
                      <a:pt x="18773" y="15740"/>
                      <a:pt x="19349" y="15765"/>
                      <a:pt x="19926" y="15815"/>
                    </a:cubicBezTo>
                    <a:cubicBezTo>
                      <a:pt x="20026" y="15840"/>
                      <a:pt x="20151" y="15840"/>
                      <a:pt x="20276" y="158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7515781" y="1786873"/>
                <a:ext cx="588233" cy="564645"/>
              </a:xfrm>
              <a:custGeom>
                <a:avLst/>
                <a:gdLst/>
                <a:ahLst/>
                <a:cxnLst/>
                <a:rect l="l" t="t" r="r" b="b"/>
                <a:pathLst>
                  <a:path w="14963" h="14363" extrusionOk="0">
                    <a:moveTo>
                      <a:pt x="2333" y="0"/>
                    </a:moveTo>
                    <a:cubicBezTo>
                      <a:pt x="1806" y="0"/>
                      <a:pt x="1279" y="62"/>
                      <a:pt x="752" y="177"/>
                    </a:cubicBezTo>
                    <a:cubicBezTo>
                      <a:pt x="602" y="202"/>
                      <a:pt x="452" y="252"/>
                      <a:pt x="326" y="352"/>
                    </a:cubicBezTo>
                    <a:cubicBezTo>
                      <a:pt x="0" y="728"/>
                      <a:pt x="577" y="1881"/>
                      <a:pt x="577" y="2357"/>
                    </a:cubicBezTo>
                    <a:cubicBezTo>
                      <a:pt x="577" y="3310"/>
                      <a:pt x="853" y="4187"/>
                      <a:pt x="1229" y="5064"/>
                    </a:cubicBezTo>
                    <a:cubicBezTo>
                      <a:pt x="1379" y="5390"/>
                      <a:pt x="1529" y="5741"/>
                      <a:pt x="1780" y="6016"/>
                    </a:cubicBezTo>
                    <a:cubicBezTo>
                      <a:pt x="2081" y="6392"/>
                      <a:pt x="2507" y="6668"/>
                      <a:pt x="2908" y="6969"/>
                    </a:cubicBezTo>
                    <a:cubicBezTo>
                      <a:pt x="5665" y="9049"/>
                      <a:pt x="7369" y="12257"/>
                      <a:pt x="10076" y="14362"/>
                    </a:cubicBezTo>
                    <a:cubicBezTo>
                      <a:pt x="11153" y="13209"/>
                      <a:pt x="12231" y="12032"/>
                      <a:pt x="13284" y="10879"/>
                    </a:cubicBezTo>
                    <a:cubicBezTo>
                      <a:pt x="13785" y="10327"/>
                      <a:pt x="14261" y="9801"/>
                      <a:pt x="14762" y="9275"/>
                    </a:cubicBezTo>
                    <a:cubicBezTo>
                      <a:pt x="14838" y="9199"/>
                      <a:pt x="14913" y="9099"/>
                      <a:pt x="14938" y="8999"/>
                    </a:cubicBezTo>
                    <a:cubicBezTo>
                      <a:pt x="14963" y="8849"/>
                      <a:pt x="14913" y="8698"/>
                      <a:pt x="14838" y="8573"/>
                    </a:cubicBezTo>
                    <a:cubicBezTo>
                      <a:pt x="14161" y="7219"/>
                      <a:pt x="13209" y="6067"/>
                      <a:pt x="12256" y="4914"/>
                    </a:cubicBezTo>
                    <a:cubicBezTo>
                      <a:pt x="11178" y="3636"/>
                      <a:pt x="10026" y="2257"/>
                      <a:pt x="8472" y="1555"/>
                    </a:cubicBezTo>
                    <a:cubicBezTo>
                      <a:pt x="6843" y="854"/>
                      <a:pt x="4913" y="252"/>
                      <a:pt x="3158" y="52"/>
                    </a:cubicBezTo>
                    <a:cubicBezTo>
                      <a:pt x="2883" y="17"/>
                      <a:pt x="2608" y="0"/>
                      <a:pt x="23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7368995" y="1622004"/>
                <a:ext cx="156700" cy="148916"/>
              </a:xfrm>
              <a:custGeom>
                <a:avLst/>
                <a:gdLst/>
                <a:ahLst/>
                <a:cxnLst/>
                <a:rect l="l" t="t" r="r" b="b"/>
                <a:pathLst>
                  <a:path w="3986" h="3788" extrusionOk="0">
                    <a:moveTo>
                      <a:pt x="2229" y="1"/>
                    </a:moveTo>
                    <a:cubicBezTo>
                      <a:pt x="2007" y="1"/>
                      <a:pt x="1785" y="46"/>
                      <a:pt x="1579" y="135"/>
                    </a:cubicBezTo>
                    <a:cubicBezTo>
                      <a:pt x="1228" y="261"/>
                      <a:pt x="927" y="511"/>
                      <a:pt x="702" y="812"/>
                    </a:cubicBezTo>
                    <a:cubicBezTo>
                      <a:pt x="577" y="987"/>
                      <a:pt x="451" y="1188"/>
                      <a:pt x="351" y="1388"/>
                    </a:cubicBezTo>
                    <a:cubicBezTo>
                      <a:pt x="251" y="1589"/>
                      <a:pt x="125" y="1865"/>
                      <a:pt x="125" y="2115"/>
                    </a:cubicBezTo>
                    <a:cubicBezTo>
                      <a:pt x="125" y="2115"/>
                      <a:pt x="75" y="2466"/>
                      <a:pt x="0" y="2942"/>
                    </a:cubicBezTo>
                    <a:cubicBezTo>
                      <a:pt x="0" y="2942"/>
                      <a:pt x="25" y="2967"/>
                      <a:pt x="25" y="2992"/>
                    </a:cubicBezTo>
                    <a:cubicBezTo>
                      <a:pt x="555" y="3509"/>
                      <a:pt x="1238" y="3787"/>
                      <a:pt x="1917" y="3787"/>
                    </a:cubicBezTo>
                    <a:cubicBezTo>
                      <a:pt x="2523" y="3787"/>
                      <a:pt x="3124" y="3565"/>
                      <a:pt x="3609" y="3093"/>
                    </a:cubicBezTo>
                    <a:lnTo>
                      <a:pt x="3810" y="2917"/>
                    </a:lnTo>
                    <a:cubicBezTo>
                      <a:pt x="3785" y="2566"/>
                      <a:pt x="3785" y="2215"/>
                      <a:pt x="3810" y="1890"/>
                    </a:cubicBezTo>
                    <a:cubicBezTo>
                      <a:pt x="3810" y="1840"/>
                      <a:pt x="3860" y="1539"/>
                      <a:pt x="3910" y="1288"/>
                    </a:cubicBezTo>
                    <a:cubicBezTo>
                      <a:pt x="3935" y="1063"/>
                      <a:pt x="3960" y="862"/>
                      <a:pt x="3985" y="862"/>
                    </a:cubicBezTo>
                    <a:cubicBezTo>
                      <a:pt x="3835" y="837"/>
                      <a:pt x="3659" y="762"/>
                      <a:pt x="3534" y="662"/>
                    </a:cubicBezTo>
                    <a:cubicBezTo>
                      <a:pt x="3459" y="586"/>
                      <a:pt x="3409" y="511"/>
                      <a:pt x="3333" y="436"/>
                    </a:cubicBezTo>
                    <a:cubicBezTo>
                      <a:pt x="3027" y="146"/>
                      <a:pt x="2628" y="1"/>
                      <a:pt x="222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7290177" y="1543383"/>
                <a:ext cx="54212" cy="65927"/>
              </a:xfrm>
              <a:custGeom>
                <a:avLst/>
                <a:gdLst/>
                <a:ahLst/>
                <a:cxnLst/>
                <a:rect l="l" t="t" r="r" b="b"/>
                <a:pathLst>
                  <a:path w="1379" h="1677" extrusionOk="0">
                    <a:moveTo>
                      <a:pt x="731" y="1"/>
                    </a:moveTo>
                    <a:cubicBezTo>
                      <a:pt x="658" y="1"/>
                      <a:pt x="582" y="18"/>
                      <a:pt x="501" y="55"/>
                    </a:cubicBezTo>
                    <a:cubicBezTo>
                      <a:pt x="276" y="180"/>
                      <a:pt x="100" y="381"/>
                      <a:pt x="25" y="631"/>
                    </a:cubicBezTo>
                    <a:cubicBezTo>
                      <a:pt x="0" y="732"/>
                      <a:pt x="0" y="832"/>
                      <a:pt x="0" y="907"/>
                    </a:cubicBezTo>
                    <a:cubicBezTo>
                      <a:pt x="0" y="1083"/>
                      <a:pt x="25" y="1233"/>
                      <a:pt x="100" y="1358"/>
                    </a:cubicBezTo>
                    <a:cubicBezTo>
                      <a:pt x="226" y="1579"/>
                      <a:pt x="423" y="1676"/>
                      <a:pt x="623" y="1676"/>
                    </a:cubicBezTo>
                    <a:cubicBezTo>
                      <a:pt x="901" y="1676"/>
                      <a:pt x="1187" y="1489"/>
                      <a:pt x="1303" y="1183"/>
                    </a:cubicBezTo>
                    <a:cubicBezTo>
                      <a:pt x="1379" y="982"/>
                      <a:pt x="1353" y="732"/>
                      <a:pt x="1303" y="506"/>
                    </a:cubicBezTo>
                    <a:cubicBezTo>
                      <a:pt x="1205" y="230"/>
                      <a:pt x="998" y="1"/>
                      <a:pt x="7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7290177" y="1538626"/>
                <a:ext cx="54212" cy="78861"/>
              </a:xfrm>
              <a:custGeom>
                <a:avLst/>
                <a:gdLst/>
                <a:ahLst/>
                <a:cxnLst/>
                <a:rect l="l" t="t" r="r" b="b"/>
                <a:pathLst>
                  <a:path w="1379" h="2006" fill="none" extrusionOk="0">
                    <a:moveTo>
                      <a:pt x="0" y="1028"/>
                    </a:moveTo>
                    <a:cubicBezTo>
                      <a:pt x="0" y="1204"/>
                      <a:pt x="25" y="1354"/>
                      <a:pt x="100" y="1479"/>
                    </a:cubicBezTo>
                    <a:cubicBezTo>
                      <a:pt x="401" y="2006"/>
                      <a:pt x="1103" y="1830"/>
                      <a:pt x="1303" y="1304"/>
                    </a:cubicBezTo>
                    <a:cubicBezTo>
                      <a:pt x="1379" y="1103"/>
                      <a:pt x="1353" y="853"/>
                      <a:pt x="1303" y="627"/>
                    </a:cubicBezTo>
                    <a:cubicBezTo>
                      <a:pt x="1178" y="276"/>
                      <a:pt x="877" y="1"/>
                      <a:pt x="501" y="176"/>
                    </a:cubicBezTo>
                    <a:cubicBezTo>
                      <a:pt x="276" y="301"/>
                      <a:pt x="100" y="502"/>
                      <a:pt x="25" y="752"/>
                    </a:cubicBezTo>
                    <a:cubicBezTo>
                      <a:pt x="0" y="853"/>
                      <a:pt x="0" y="953"/>
                      <a:pt x="0" y="1028"/>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7312820" y="1456231"/>
                <a:ext cx="243423" cy="450914"/>
              </a:xfrm>
              <a:custGeom>
                <a:avLst/>
                <a:gdLst/>
                <a:ahLst/>
                <a:cxnLst/>
                <a:rect l="l" t="t" r="r" b="b"/>
                <a:pathLst>
                  <a:path w="6192" h="11470" extrusionOk="0">
                    <a:moveTo>
                      <a:pt x="1558" y="1"/>
                    </a:moveTo>
                    <a:cubicBezTo>
                      <a:pt x="1445" y="1"/>
                      <a:pt x="1342" y="20"/>
                      <a:pt x="1254" y="66"/>
                    </a:cubicBezTo>
                    <a:cubicBezTo>
                      <a:pt x="702" y="367"/>
                      <a:pt x="1" y="2473"/>
                      <a:pt x="26" y="3776"/>
                    </a:cubicBezTo>
                    <a:cubicBezTo>
                      <a:pt x="26" y="3976"/>
                      <a:pt x="26" y="4653"/>
                      <a:pt x="51" y="4853"/>
                    </a:cubicBezTo>
                    <a:cubicBezTo>
                      <a:pt x="201" y="5781"/>
                      <a:pt x="577" y="6508"/>
                      <a:pt x="1229" y="6859"/>
                    </a:cubicBezTo>
                    <a:cubicBezTo>
                      <a:pt x="1229" y="6909"/>
                      <a:pt x="1229" y="6934"/>
                      <a:pt x="1229" y="6959"/>
                    </a:cubicBezTo>
                    <a:cubicBezTo>
                      <a:pt x="1153" y="7610"/>
                      <a:pt x="1103" y="8237"/>
                      <a:pt x="1053" y="8889"/>
                    </a:cubicBezTo>
                    <a:cubicBezTo>
                      <a:pt x="1003" y="9615"/>
                      <a:pt x="777" y="10568"/>
                      <a:pt x="1454" y="11069"/>
                    </a:cubicBezTo>
                    <a:cubicBezTo>
                      <a:pt x="1755" y="11295"/>
                      <a:pt x="2156" y="11395"/>
                      <a:pt x="2532" y="11445"/>
                    </a:cubicBezTo>
                    <a:cubicBezTo>
                      <a:pt x="2699" y="11460"/>
                      <a:pt x="2870" y="11469"/>
                      <a:pt x="3042" y="11469"/>
                    </a:cubicBezTo>
                    <a:cubicBezTo>
                      <a:pt x="4003" y="11469"/>
                      <a:pt x="4981" y="11191"/>
                      <a:pt x="5364" y="10192"/>
                    </a:cubicBezTo>
                    <a:cubicBezTo>
                      <a:pt x="5640" y="9415"/>
                      <a:pt x="5539" y="8588"/>
                      <a:pt x="5414" y="7811"/>
                    </a:cubicBezTo>
                    <a:cubicBezTo>
                      <a:pt x="5339" y="7285"/>
                      <a:pt x="5264" y="6758"/>
                      <a:pt x="5289" y="6207"/>
                    </a:cubicBezTo>
                    <a:cubicBezTo>
                      <a:pt x="5289" y="6006"/>
                      <a:pt x="5264" y="5756"/>
                      <a:pt x="5314" y="5530"/>
                    </a:cubicBezTo>
                    <a:cubicBezTo>
                      <a:pt x="5364" y="5305"/>
                      <a:pt x="5439" y="5104"/>
                      <a:pt x="5590" y="4979"/>
                    </a:cubicBezTo>
                    <a:cubicBezTo>
                      <a:pt x="5665" y="4904"/>
                      <a:pt x="5765" y="4879"/>
                      <a:pt x="5840" y="4778"/>
                    </a:cubicBezTo>
                    <a:cubicBezTo>
                      <a:pt x="5915" y="4728"/>
                      <a:pt x="5940" y="4653"/>
                      <a:pt x="5991" y="4553"/>
                    </a:cubicBezTo>
                    <a:cubicBezTo>
                      <a:pt x="6141" y="4177"/>
                      <a:pt x="6191" y="3726"/>
                      <a:pt x="6141" y="3325"/>
                    </a:cubicBezTo>
                    <a:cubicBezTo>
                      <a:pt x="6091" y="3124"/>
                      <a:pt x="6016" y="2974"/>
                      <a:pt x="5965" y="2798"/>
                    </a:cubicBezTo>
                    <a:cubicBezTo>
                      <a:pt x="5940" y="2623"/>
                      <a:pt x="5940" y="2422"/>
                      <a:pt x="5890" y="2247"/>
                    </a:cubicBezTo>
                    <a:cubicBezTo>
                      <a:pt x="5790" y="1871"/>
                      <a:pt x="5615" y="1520"/>
                      <a:pt x="5364" y="1244"/>
                    </a:cubicBezTo>
                    <a:cubicBezTo>
                      <a:pt x="4938" y="818"/>
                      <a:pt x="4011" y="668"/>
                      <a:pt x="3434" y="543"/>
                    </a:cubicBezTo>
                    <a:cubicBezTo>
                      <a:pt x="2933" y="480"/>
                      <a:pt x="2120" y="1"/>
                      <a:pt x="155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7312820" y="1447975"/>
                <a:ext cx="243423" cy="462158"/>
              </a:xfrm>
              <a:custGeom>
                <a:avLst/>
                <a:gdLst/>
                <a:ahLst/>
                <a:cxnLst/>
                <a:rect l="l" t="t" r="r" b="b"/>
                <a:pathLst>
                  <a:path w="6192" h="11756" fill="none" extrusionOk="0">
                    <a:moveTo>
                      <a:pt x="5314" y="5740"/>
                    </a:moveTo>
                    <a:cubicBezTo>
                      <a:pt x="5364" y="5515"/>
                      <a:pt x="5439" y="5314"/>
                      <a:pt x="5590" y="5189"/>
                    </a:cubicBezTo>
                    <a:cubicBezTo>
                      <a:pt x="5665" y="5114"/>
                      <a:pt x="5765" y="5089"/>
                      <a:pt x="5840" y="4988"/>
                    </a:cubicBezTo>
                    <a:cubicBezTo>
                      <a:pt x="5915" y="4938"/>
                      <a:pt x="5940" y="4863"/>
                      <a:pt x="5991" y="4763"/>
                    </a:cubicBezTo>
                    <a:cubicBezTo>
                      <a:pt x="6141" y="4387"/>
                      <a:pt x="6191" y="3936"/>
                      <a:pt x="6141" y="3535"/>
                    </a:cubicBezTo>
                    <a:cubicBezTo>
                      <a:pt x="6091" y="3334"/>
                      <a:pt x="6016" y="3184"/>
                      <a:pt x="5965" y="3008"/>
                    </a:cubicBezTo>
                    <a:cubicBezTo>
                      <a:pt x="5940" y="2833"/>
                      <a:pt x="5940" y="2632"/>
                      <a:pt x="5890" y="2457"/>
                    </a:cubicBezTo>
                    <a:cubicBezTo>
                      <a:pt x="5790" y="2081"/>
                      <a:pt x="5615" y="1730"/>
                      <a:pt x="5364" y="1454"/>
                    </a:cubicBezTo>
                    <a:cubicBezTo>
                      <a:pt x="4938" y="1028"/>
                      <a:pt x="4011" y="878"/>
                      <a:pt x="3434" y="753"/>
                    </a:cubicBezTo>
                    <a:cubicBezTo>
                      <a:pt x="2833" y="678"/>
                      <a:pt x="1780" y="1"/>
                      <a:pt x="1254" y="276"/>
                    </a:cubicBezTo>
                    <a:cubicBezTo>
                      <a:pt x="702" y="577"/>
                      <a:pt x="1" y="2683"/>
                      <a:pt x="26" y="3986"/>
                    </a:cubicBezTo>
                    <a:cubicBezTo>
                      <a:pt x="26" y="4186"/>
                      <a:pt x="26" y="4863"/>
                      <a:pt x="51" y="5063"/>
                    </a:cubicBezTo>
                    <a:cubicBezTo>
                      <a:pt x="201" y="5991"/>
                      <a:pt x="577" y="6718"/>
                      <a:pt x="1229" y="7069"/>
                    </a:cubicBezTo>
                    <a:cubicBezTo>
                      <a:pt x="1229" y="7119"/>
                      <a:pt x="1229" y="7144"/>
                      <a:pt x="1229" y="7169"/>
                    </a:cubicBezTo>
                    <a:cubicBezTo>
                      <a:pt x="1153" y="7820"/>
                      <a:pt x="1103" y="8447"/>
                      <a:pt x="1053" y="9099"/>
                    </a:cubicBezTo>
                    <a:cubicBezTo>
                      <a:pt x="1003" y="9825"/>
                      <a:pt x="777" y="10778"/>
                      <a:pt x="1454" y="11279"/>
                    </a:cubicBezTo>
                    <a:cubicBezTo>
                      <a:pt x="1755" y="11505"/>
                      <a:pt x="2156" y="11605"/>
                      <a:pt x="2532" y="11655"/>
                    </a:cubicBezTo>
                    <a:cubicBezTo>
                      <a:pt x="3635" y="11755"/>
                      <a:pt x="4913" y="11580"/>
                      <a:pt x="5364" y="10402"/>
                    </a:cubicBezTo>
                    <a:cubicBezTo>
                      <a:pt x="5640" y="9625"/>
                      <a:pt x="5539" y="8798"/>
                      <a:pt x="5414" y="8021"/>
                    </a:cubicBezTo>
                    <a:cubicBezTo>
                      <a:pt x="5339" y="7495"/>
                      <a:pt x="5264" y="6968"/>
                      <a:pt x="5289" y="6417"/>
                    </a:cubicBezTo>
                    <a:cubicBezTo>
                      <a:pt x="5289" y="6216"/>
                      <a:pt x="5264" y="5966"/>
                      <a:pt x="5314" y="57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7254679" y="1287548"/>
                <a:ext cx="373469" cy="325036"/>
              </a:xfrm>
              <a:custGeom>
                <a:avLst/>
                <a:gdLst/>
                <a:ahLst/>
                <a:cxnLst/>
                <a:rect l="l" t="t" r="r" b="b"/>
                <a:pathLst>
                  <a:path w="9500" h="8268" extrusionOk="0">
                    <a:moveTo>
                      <a:pt x="1977" y="1"/>
                    </a:moveTo>
                    <a:cubicBezTo>
                      <a:pt x="1694" y="1"/>
                      <a:pt x="1410" y="65"/>
                      <a:pt x="1154" y="197"/>
                    </a:cubicBezTo>
                    <a:cubicBezTo>
                      <a:pt x="427" y="548"/>
                      <a:pt x="1" y="1425"/>
                      <a:pt x="101" y="2227"/>
                    </a:cubicBezTo>
                    <a:cubicBezTo>
                      <a:pt x="151" y="2528"/>
                      <a:pt x="251" y="2804"/>
                      <a:pt x="377" y="3079"/>
                    </a:cubicBezTo>
                    <a:cubicBezTo>
                      <a:pt x="402" y="3129"/>
                      <a:pt x="427" y="3180"/>
                      <a:pt x="452" y="3230"/>
                    </a:cubicBezTo>
                    <a:cubicBezTo>
                      <a:pt x="778" y="3881"/>
                      <a:pt x="1179" y="4408"/>
                      <a:pt x="1805" y="4784"/>
                    </a:cubicBezTo>
                    <a:cubicBezTo>
                      <a:pt x="2324" y="5091"/>
                      <a:pt x="2901" y="5295"/>
                      <a:pt x="3491" y="5295"/>
                    </a:cubicBezTo>
                    <a:cubicBezTo>
                      <a:pt x="3672" y="5295"/>
                      <a:pt x="3854" y="5276"/>
                      <a:pt x="4036" y="5235"/>
                    </a:cubicBezTo>
                    <a:cubicBezTo>
                      <a:pt x="4122" y="5218"/>
                      <a:pt x="4213" y="5209"/>
                      <a:pt x="4308" y="5209"/>
                    </a:cubicBezTo>
                    <a:cubicBezTo>
                      <a:pt x="5043" y="5209"/>
                      <a:pt x="5977" y="5711"/>
                      <a:pt x="6066" y="6488"/>
                    </a:cubicBezTo>
                    <a:cubicBezTo>
                      <a:pt x="6091" y="6814"/>
                      <a:pt x="6116" y="7139"/>
                      <a:pt x="6091" y="7465"/>
                    </a:cubicBezTo>
                    <a:cubicBezTo>
                      <a:pt x="6091" y="7641"/>
                      <a:pt x="6091" y="7816"/>
                      <a:pt x="6191" y="7967"/>
                    </a:cubicBezTo>
                    <a:cubicBezTo>
                      <a:pt x="6241" y="8042"/>
                      <a:pt x="6342" y="8092"/>
                      <a:pt x="6442" y="8142"/>
                    </a:cubicBezTo>
                    <a:cubicBezTo>
                      <a:pt x="6567" y="8217"/>
                      <a:pt x="6693" y="8267"/>
                      <a:pt x="6818" y="8267"/>
                    </a:cubicBezTo>
                    <a:cubicBezTo>
                      <a:pt x="7069" y="8242"/>
                      <a:pt x="7319" y="8067"/>
                      <a:pt x="7495" y="7941"/>
                    </a:cubicBezTo>
                    <a:cubicBezTo>
                      <a:pt x="7971" y="7566"/>
                      <a:pt x="8522" y="7139"/>
                      <a:pt x="8848" y="6613"/>
                    </a:cubicBezTo>
                    <a:cubicBezTo>
                      <a:pt x="9199" y="6012"/>
                      <a:pt x="9399" y="5160"/>
                      <a:pt x="9449" y="4483"/>
                    </a:cubicBezTo>
                    <a:cubicBezTo>
                      <a:pt x="9500" y="4032"/>
                      <a:pt x="9399" y="3230"/>
                      <a:pt x="8923" y="2979"/>
                    </a:cubicBezTo>
                    <a:cubicBezTo>
                      <a:pt x="8823" y="2912"/>
                      <a:pt x="8689" y="2890"/>
                      <a:pt x="8559" y="2890"/>
                    </a:cubicBezTo>
                    <a:cubicBezTo>
                      <a:pt x="8494" y="2890"/>
                      <a:pt x="8430" y="2895"/>
                      <a:pt x="8372" y="2904"/>
                    </a:cubicBezTo>
                    <a:cubicBezTo>
                      <a:pt x="8283" y="2922"/>
                      <a:pt x="8195" y="2939"/>
                      <a:pt x="8106" y="2939"/>
                    </a:cubicBezTo>
                    <a:cubicBezTo>
                      <a:pt x="8069" y="2939"/>
                      <a:pt x="8033" y="2936"/>
                      <a:pt x="7996" y="2929"/>
                    </a:cubicBezTo>
                    <a:cubicBezTo>
                      <a:pt x="7770" y="2904"/>
                      <a:pt x="7620" y="2703"/>
                      <a:pt x="7520" y="2503"/>
                    </a:cubicBezTo>
                    <a:cubicBezTo>
                      <a:pt x="7269" y="2102"/>
                      <a:pt x="7119" y="1626"/>
                      <a:pt x="6793" y="1275"/>
                    </a:cubicBezTo>
                    <a:cubicBezTo>
                      <a:pt x="6483" y="965"/>
                      <a:pt x="6037" y="794"/>
                      <a:pt x="5597" y="794"/>
                    </a:cubicBezTo>
                    <a:cubicBezTo>
                      <a:pt x="5359" y="794"/>
                      <a:pt x="5124" y="844"/>
                      <a:pt x="4913" y="949"/>
                    </a:cubicBezTo>
                    <a:cubicBezTo>
                      <a:pt x="4689" y="1083"/>
                      <a:pt x="4445" y="1258"/>
                      <a:pt x="4199" y="1258"/>
                    </a:cubicBezTo>
                    <a:cubicBezTo>
                      <a:pt x="4170" y="1258"/>
                      <a:pt x="4141" y="1255"/>
                      <a:pt x="4111" y="1250"/>
                    </a:cubicBezTo>
                    <a:cubicBezTo>
                      <a:pt x="3760" y="1200"/>
                      <a:pt x="3585" y="874"/>
                      <a:pt x="3359" y="623"/>
                    </a:cubicBezTo>
                    <a:cubicBezTo>
                      <a:pt x="3018" y="217"/>
                      <a:pt x="2499" y="1"/>
                      <a:pt x="19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7305941" y="1436379"/>
                <a:ext cx="64079" cy="148601"/>
              </a:xfrm>
              <a:custGeom>
                <a:avLst/>
                <a:gdLst/>
                <a:ahLst/>
                <a:cxnLst/>
                <a:rect l="l" t="t" r="r" b="b"/>
                <a:pathLst>
                  <a:path w="1630" h="3780" extrusionOk="0">
                    <a:moveTo>
                      <a:pt x="800" y="0"/>
                    </a:moveTo>
                    <a:cubicBezTo>
                      <a:pt x="574" y="0"/>
                      <a:pt x="354" y="107"/>
                      <a:pt x="251" y="296"/>
                    </a:cubicBezTo>
                    <a:cubicBezTo>
                      <a:pt x="201" y="396"/>
                      <a:pt x="176" y="496"/>
                      <a:pt x="150" y="597"/>
                    </a:cubicBezTo>
                    <a:cubicBezTo>
                      <a:pt x="0" y="1198"/>
                      <a:pt x="25" y="1850"/>
                      <a:pt x="75" y="2476"/>
                    </a:cubicBezTo>
                    <a:cubicBezTo>
                      <a:pt x="100" y="2852"/>
                      <a:pt x="50" y="3278"/>
                      <a:pt x="125" y="3654"/>
                    </a:cubicBezTo>
                    <a:cubicBezTo>
                      <a:pt x="150" y="3704"/>
                      <a:pt x="150" y="3754"/>
                      <a:pt x="150" y="3780"/>
                    </a:cubicBezTo>
                    <a:cubicBezTo>
                      <a:pt x="176" y="3780"/>
                      <a:pt x="251" y="3754"/>
                      <a:pt x="251" y="3729"/>
                    </a:cubicBezTo>
                    <a:cubicBezTo>
                      <a:pt x="602" y="3078"/>
                      <a:pt x="577" y="2301"/>
                      <a:pt x="902" y="1649"/>
                    </a:cubicBezTo>
                    <a:cubicBezTo>
                      <a:pt x="1028" y="1374"/>
                      <a:pt x="1328" y="1323"/>
                      <a:pt x="1454" y="1123"/>
                    </a:cubicBezTo>
                    <a:cubicBezTo>
                      <a:pt x="1629" y="797"/>
                      <a:pt x="1404" y="246"/>
                      <a:pt x="1103" y="70"/>
                    </a:cubicBezTo>
                    <a:cubicBezTo>
                      <a:pt x="1008" y="23"/>
                      <a:pt x="903"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7490150" y="1572158"/>
                <a:ext cx="78861" cy="79097"/>
              </a:xfrm>
              <a:custGeom>
                <a:avLst/>
                <a:gdLst/>
                <a:ahLst/>
                <a:cxnLst/>
                <a:rect l="l" t="t" r="r" b="b"/>
                <a:pathLst>
                  <a:path w="2006" h="2012" extrusionOk="0">
                    <a:moveTo>
                      <a:pt x="831" y="1"/>
                    </a:moveTo>
                    <a:cubicBezTo>
                      <a:pt x="465" y="1"/>
                      <a:pt x="1" y="122"/>
                      <a:pt x="1" y="752"/>
                    </a:cubicBezTo>
                    <a:lnTo>
                      <a:pt x="828" y="2005"/>
                    </a:lnTo>
                    <a:cubicBezTo>
                      <a:pt x="864" y="2009"/>
                      <a:pt x="900" y="2011"/>
                      <a:pt x="935" y="2011"/>
                    </a:cubicBezTo>
                    <a:cubicBezTo>
                      <a:pt x="1308" y="2011"/>
                      <a:pt x="1595" y="1770"/>
                      <a:pt x="1755" y="1403"/>
                    </a:cubicBezTo>
                    <a:cubicBezTo>
                      <a:pt x="2006" y="852"/>
                      <a:pt x="1805" y="100"/>
                      <a:pt x="1129" y="25"/>
                    </a:cubicBezTo>
                    <a:cubicBezTo>
                      <a:pt x="1051" y="13"/>
                      <a:pt x="946" y="1"/>
                      <a:pt x="8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7490150" y="1569171"/>
                <a:ext cx="78861" cy="83775"/>
              </a:xfrm>
              <a:custGeom>
                <a:avLst/>
                <a:gdLst/>
                <a:ahLst/>
                <a:cxnLst/>
                <a:rect l="l" t="t" r="r" b="b"/>
                <a:pathLst>
                  <a:path w="2006" h="2131" fill="none" extrusionOk="0">
                    <a:moveTo>
                      <a:pt x="828" y="2081"/>
                    </a:moveTo>
                    <a:cubicBezTo>
                      <a:pt x="1254" y="2131"/>
                      <a:pt x="1580" y="1880"/>
                      <a:pt x="1755" y="1479"/>
                    </a:cubicBezTo>
                    <a:cubicBezTo>
                      <a:pt x="2006" y="928"/>
                      <a:pt x="1805" y="176"/>
                      <a:pt x="1129" y="101"/>
                    </a:cubicBezTo>
                    <a:cubicBezTo>
                      <a:pt x="803" y="51"/>
                      <a:pt x="1" y="1"/>
                      <a:pt x="1" y="828"/>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7354214" y="1714817"/>
                <a:ext cx="56178" cy="59323"/>
              </a:xfrm>
              <a:custGeom>
                <a:avLst/>
                <a:gdLst/>
                <a:ahLst/>
                <a:cxnLst/>
                <a:rect l="l" t="t" r="r" b="b"/>
                <a:pathLst>
                  <a:path w="1429" h="1509" extrusionOk="0">
                    <a:moveTo>
                      <a:pt x="58" y="1"/>
                    </a:moveTo>
                    <a:cubicBezTo>
                      <a:pt x="39" y="1"/>
                      <a:pt x="25" y="9"/>
                      <a:pt x="25" y="30"/>
                    </a:cubicBezTo>
                    <a:cubicBezTo>
                      <a:pt x="0" y="30"/>
                      <a:pt x="25" y="55"/>
                      <a:pt x="25" y="80"/>
                    </a:cubicBezTo>
                    <a:cubicBezTo>
                      <a:pt x="176" y="406"/>
                      <a:pt x="151" y="656"/>
                      <a:pt x="100" y="1007"/>
                    </a:cubicBezTo>
                    <a:cubicBezTo>
                      <a:pt x="100" y="1183"/>
                      <a:pt x="50" y="1333"/>
                      <a:pt x="25" y="1509"/>
                    </a:cubicBezTo>
                    <a:cubicBezTo>
                      <a:pt x="326" y="1358"/>
                      <a:pt x="552" y="1108"/>
                      <a:pt x="802" y="882"/>
                    </a:cubicBezTo>
                    <a:cubicBezTo>
                      <a:pt x="1003" y="682"/>
                      <a:pt x="1328" y="531"/>
                      <a:pt x="1429" y="255"/>
                    </a:cubicBezTo>
                    <a:lnTo>
                      <a:pt x="978" y="255"/>
                    </a:lnTo>
                    <a:cubicBezTo>
                      <a:pt x="897" y="255"/>
                      <a:pt x="821" y="259"/>
                      <a:pt x="747" y="259"/>
                    </a:cubicBezTo>
                    <a:cubicBezTo>
                      <a:pt x="637" y="259"/>
                      <a:pt x="531" y="250"/>
                      <a:pt x="426" y="205"/>
                    </a:cubicBezTo>
                    <a:cubicBezTo>
                      <a:pt x="326" y="155"/>
                      <a:pt x="226" y="80"/>
                      <a:pt x="151" y="30"/>
                    </a:cubicBezTo>
                    <a:cubicBezTo>
                      <a:pt x="122" y="15"/>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7517746" y="1598889"/>
                <a:ext cx="18752" cy="27479"/>
              </a:xfrm>
              <a:custGeom>
                <a:avLst/>
                <a:gdLst/>
                <a:ahLst/>
                <a:cxnLst/>
                <a:rect l="l" t="t" r="r" b="b"/>
                <a:pathLst>
                  <a:path w="477" h="699" extrusionOk="0">
                    <a:moveTo>
                      <a:pt x="144" y="1"/>
                    </a:moveTo>
                    <a:cubicBezTo>
                      <a:pt x="94" y="1"/>
                      <a:pt x="45" y="15"/>
                      <a:pt x="1" y="47"/>
                    </a:cubicBezTo>
                    <a:lnTo>
                      <a:pt x="101" y="698"/>
                    </a:lnTo>
                    <a:cubicBezTo>
                      <a:pt x="301" y="673"/>
                      <a:pt x="477" y="498"/>
                      <a:pt x="452" y="272"/>
                    </a:cubicBezTo>
                    <a:cubicBezTo>
                      <a:pt x="433" y="122"/>
                      <a:pt x="28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7358145" y="1632225"/>
                <a:ext cx="68993" cy="38762"/>
              </a:xfrm>
              <a:custGeom>
                <a:avLst/>
                <a:gdLst/>
                <a:ahLst/>
                <a:cxnLst/>
                <a:rect l="l" t="t" r="r" b="b"/>
                <a:pathLst>
                  <a:path w="1755" h="986" extrusionOk="0">
                    <a:moveTo>
                      <a:pt x="1554" y="1"/>
                    </a:moveTo>
                    <a:cubicBezTo>
                      <a:pt x="1329" y="76"/>
                      <a:pt x="1254" y="376"/>
                      <a:pt x="1078" y="527"/>
                    </a:cubicBezTo>
                    <a:cubicBezTo>
                      <a:pt x="878" y="687"/>
                      <a:pt x="613" y="767"/>
                      <a:pt x="348" y="767"/>
                    </a:cubicBezTo>
                    <a:cubicBezTo>
                      <a:pt x="282" y="767"/>
                      <a:pt x="216" y="762"/>
                      <a:pt x="151" y="752"/>
                    </a:cubicBezTo>
                    <a:cubicBezTo>
                      <a:pt x="51" y="752"/>
                      <a:pt x="0" y="878"/>
                      <a:pt x="126" y="928"/>
                    </a:cubicBezTo>
                    <a:cubicBezTo>
                      <a:pt x="247" y="965"/>
                      <a:pt x="372" y="985"/>
                      <a:pt x="497" y="985"/>
                    </a:cubicBezTo>
                    <a:cubicBezTo>
                      <a:pt x="709" y="985"/>
                      <a:pt x="924" y="928"/>
                      <a:pt x="1128" y="803"/>
                    </a:cubicBezTo>
                    <a:cubicBezTo>
                      <a:pt x="1329" y="677"/>
                      <a:pt x="1755" y="351"/>
                      <a:pt x="1655" y="51"/>
                    </a:cubicBezTo>
                    <a:cubicBezTo>
                      <a:pt x="1655" y="26"/>
                      <a:pt x="1604"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908071" y="2588056"/>
                <a:ext cx="28579" cy="24137"/>
              </a:xfrm>
              <a:custGeom>
                <a:avLst/>
                <a:gdLst/>
                <a:ahLst/>
                <a:cxnLst/>
                <a:rect l="l" t="t" r="r" b="b"/>
                <a:pathLst>
                  <a:path w="727" h="614" extrusionOk="0">
                    <a:moveTo>
                      <a:pt x="0" y="1"/>
                    </a:moveTo>
                    <a:cubicBezTo>
                      <a:pt x="0" y="317"/>
                      <a:pt x="306" y="613"/>
                      <a:pt x="623" y="613"/>
                    </a:cubicBezTo>
                    <a:cubicBezTo>
                      <a:pt x="658" y="613"/>
                      <a:pt x="692" y="610"/>
                      <a:pt x="727" y="602"/>
                    </a:cubicBez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908071" y="2588056"/>
                <a:ext cx="28579" cy="26653"/>
              </a:xfrm>
              <a:custGeom>
                <a:avLst/>
                <a:gdLst/>
                <a:ahLst/>
                <a:cxnLst/>
                <a:rect l="l" t="t" r="r" b="b"/>
                <a:pathLst>
                  <a:path w="727" h="678" fill="none" extrusionOk="0">
                    <a:moveTo>
                      <a:pt x="0" y="1"/>
                    </a:moveTo>
                    <a:cubicBezTo>
                      <a:pt x="0" y="352"/>
                      <a:pt x="376" y="678"/>
                      <a:pt x="727" y="602"/>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38"/>
              <p:cNvGrpSpPr/>
              <p:nvPr/>
            </p:nvGrpSpPr>
            <p:grpSpPr>
              <a:xfrm rot="502343">
                <a:off x="6638549" y="2017822"/>
                <a:ext cx="718204" cy="789233"/>
                <a:chOff x="6732673" y="1794730"/>
                <a:chExt cx="718235" cy="789267"/>
              </a:xfrm>
            </p:grpSpPr>
            <p:sp>
              <p:nvSpPr>
                <p:cNvPr id="1155" name="Google Shape;1155;p38"/>
                <p:cNvSpPr/>
                <p:nvPr/>
              </p:nvSpPr>
              <p:spPr>
                <a:xfrm rot="-1759402">
                  <a:off x="6861403" y="1866166"/>
                  <a:ext cx="460775" cy="646394"/>
                </a:xfrm>
                <a:custGeom>
                  <a:avLst/>
                  <a:gdLst/>
                  <a:ahLst/>
                  <a:cxnLst/>
                  <a:rect l="l" t="t" r="r" b="b"/>
                  <a:pathLst>
                    <a:path w="43209" h="60603" extrusionOk="0">
                      <a:moveTo>
                        <a:pt x="3308" y="0"/>
                      </a:moveTo>
                      <a:cubicBezTo>
                        <a:pt x="1479" y="0"/>
                        <a:pt x="0" y="1479"/>
                        <a:pt x="0" y="3309"/>
                      </a:cubicBezTo>
                      <a:lnTo>
                        <a:pt x="0" y="57294"/>
                      </a:lnTo>
                      <a:cubicBezTo>
                        <a:pt x="0" y="59124"/>
                        <a:pt x="1479" y="60602"/>
                        <a:pt x="3308" y="60602"/>
                      </a:cubicBezTo>
                      <a:lnTo>
                        <a:pt x="39900" y="60602"/>
                      </a:lnTo>
                      <a:cubicBezTo>
                        <a:pt x="41730" y="60602"/>
                        <a:pt x="43208" y="59124"/>
                        <a:pt x="43208" y="57294"/>
                      </a:cubicBezTo>
                      <a:lnTo>
                        <a:pt x="43208" y="3309"/>
                      </a:lnTo>
                      <a:cubicBezTo>
                        <a:pt x="43208" y="1479"/>
                        <a:pt x="41730" y="0"/>
                        <a:pt x="39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rot="-1759402">
                  <a:off x="6845830" y="1865788"/>
                  <a:ext cx="180155" cy="91973"/>
                </a:xfrm>
                <a:custGeom>
                  <a:avLst/>
                  <a:gdLst/>
                  <a:ahLst/>
                  <a:cxnLst/>
                  <a:rect l="l" t="t" r="r" b="b"/>
                  <a:pathLst>
                    <a:path w="16894" h="8623" extrusionOk="0">
                      <a:moveTo>
                        <a:pt x="8447" y="1254"/>
                      </a:moveTo>
                      <a:cubicBezTo>
                        <a:pt x="9600" y="1254"/>
                        <a:pt x="10577" y="1981"/>
                        <a:pt x="10928" y="3008"/>
                      </a:cubicBezTo>
                      <a:lnTo>
                        <a:pt x="5966" y="3008"/>
                      </a:lnTo>
                      <a:cubicBezTo>
                        <a:pt x="6317" y="1981"/>
                        <a:pt x="7294" y="1254"/>
                        <a:pt x="8447" y="1254"/>
                      </a:cubicBezTo>
                      <a:close/>
                      <a:moveTo>
                        <a:pt x="8447" y="1"/>
                      </a:moveTo>
                      <a:cubicBezTo>
                        <a:pt x="6618" y="1"/>
                        <a:pt x="5064" y="1304"/>
                        <a:pt x="4663" y="3008"/>
                      </a:cubicBezTo>
                      <a:lnTo>
                        <a:pt x="1630" y="3008"/>
                      </a:lnTo>
                      <a:cubicBezTo>
                        <a:pt x="728" y="3008"/>
                        <a:pt x="1" y="3735"/>
                        <a:pt x="1" y="4612"/>
                      </a:cubicBezTo>
                      <a:lnTo>
                        <a:pt x="1" y="6993"/>
                      </a:lnTo>
                      <a:cubicBezTo>
                        <a:pt x="1" y="7896"/>
                        <a:pt x="728" y="8622"/>
                        <a:pt x="1630" y="8622"/>
                      </a:cubicBezTo>
                      <a:lnTo>
                        <a:pt x="15289" y="8622"/>
                      </a:lnTo>
                      <a:cubicBezTo>
                        <a:pt x="16166" y="8622"/>
                        <a:pt x="16893" y="7896"/>
                        <a:pt x="16893" y="6993"/>
                      </a:cubicBezTo>
                      <a:lnTo>
                        <a:pt x="16893" y="4612"/>
                      </a:lnTo>
                      <a:cubicBezTo>
                        <a:pt x="16893" y="3735"/>
                        <a:pt x="16166" y="3008"/>
                        <a:pt x="15289" y="3008"/>
                      </a:cubicBezTo>
                      <a:lnTo>
                        <a:pt x="12232" y="3008"/>
                      </a:lnTo>
                      <a:cubicBezTo>
                        <a:pt x="11831" y="1304"/>
                        <a:pt x="10277" y="1"/>
                        <a:pt x="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38"/>
              <p:cNvSpPr/>
              <p:nvPr/>
            </p:nvSpPr>
            <p:spPr>
              <a:xfrm>
                <a:off x="7350425" y="2938575"/>
                <a:ext cx="119600" cy="1222750"/>
              </a:xfrm>
              <a:custGeom>
                <a:avLst/>
                <a:gdLst/>
                <a:ahLst/>
                <a:cxnLst/>
                <a:rect l="l" t="t" r="r" b="b"/>
                <a:pathLst>
                  <a:path w="4784" h="48910" extrusionOk="0">
                    <a:moveTo>
                      <a:pt x="4784" y="0"/>
                    </a:moveTo>
                    <a:lnTo>
                      <a:pt x="0" y="10367"/>
                    </a:lnTo>
                    <a:lnTo>
                      <a:pt x="1063" y="48910"/>
                    </a:lnTo>
                  </a:path>
                </a:pathLst>
              </a:custGeom>
              <a:noFill/>
              <a:ln w="9525" cap="flat" cmpd="sng">
                <a:solidFill>
                  <a:schemeClr val="accent1"/>
                </a:solidFill>
                <a:prstDash val="solid"/>
                <a:round/>
                <a:headEnd type="none" w="med" len="med"/>
                <a:tailEnd type="none" w="med" len="med"/>
              </a:ln>
            </p:spPr>
          </p:sp>
          <p:sp>
            <p:nvSpPr>
              <p:cNvPr id="1158" name="Google Shape;1158;p38"/>
              <p:cNvSpPr/>
              <p:nvPr/>
            </p:nvSpPr>
            <p:spPr>
              <a:xfrm rot="-3169530" flipH="1">
                <a:off x="6806619" y="2458487"/>
                <a:ext cx="141922" cy="194130"/>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38"/>
            <p:cNvGrpSpPr/>
            <p:nvPr/>
          </p:nvGrpSpPr>
          <p:grpSpPr>
            <a:xfrm>
              <a:off x="8430563" y="1206600"/>
              <a:ext cx="270971" cy="3613918"/>
              <a:chOff x="8466700" y="1173262"/>
              <a:chExt cx="270971" cy="3613918"/>
            </a:xfrm>
          </p:grpSpPr>
          <p:grpSp>
            <p:nvGrpSpPr>
              <p:cNvPr id="1160" name="Google Shape;1160;p38"/>
              <p:cNvGrpSpPr/>
              <p:nvPr/>
            </p:nvGrpSpPr>
            <p:grpSpPr>
              <a:xfrm>
                <a:off x="8466700" y="1173262"/>
                <a:ext cx="256197" cy="3613918"/>
                <a:chOff x="8466700" y="1173262"/>
                <a:chExt cx="256197" cy="3613918"/>
              </a:xfrm>
            </p:grpSpPr>
            <p:sp>
              <p:nvSpPr>
                <p:cNvPr id="1161" name="Google Shape;1161;p38"/>
                <p:cNvSpPr/>
                <p:nvPr/>
              </p:nvSpPr>
              <p:spPr>
                <a:xfrm>
                  <a:off x="8469648" y="1440261"/>
                  <a:ext cx="227651" cy="3265153"/>
                </a:xfrm>
                <a:custGeom>
                  <a:avLst/>
                  <a:gdLst/>
                  <a:ahLst/>
                  <a:cxnLst/>
                  <a:rect l="l" t="t" r="r" b="b"/>
                  <a:pathLst>
                    <a:path w="5791" h="83059" extrusionOk="0">
                      <a:moveTo>
                        <a:pt x="1454" y="1"/>
                      </a:moveTo>
                      <a:lnTo>
                        <a:pt x="1" y="82984"/>
                      </a:lnTo>
                      <a:lnTo>
                        <a:pt x="4336" y="83059"/>
                      </a:lnTo>
                      <a:lnTo>
                        <a:pt x="5790" y="76"/>
                      </a:lnTo>
                      <a:lnTo>
                        <a:pt x="1454"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8470631" y="4621601"/>
                  <a:ext cx="170493" cy="165579"/>
                </a:xfrm>
                <a:custGeom>
                  <a:avLst/>
                  <a:gdLst/>
                  <a:ahLst/>
                  <a:cxnLst/>
                  <a:rect l="l" t="t" r="r" b="b"/>
                  <a:pathLst>
                    <a:path w="4337" h="4212" extrusionOk="0">
                      <a:moveTo>
                        <a:pt x="2110" y="0"/>
                      </a:moveTo>
                      <a:cubicBezTo>
                        <a:pt x="978" y="0"/>
                        <a:pt x="50" y="918"/>
                        <a:pt x="26" y="2056"/>
                      </a:cubicBezTo>
                      <a:cubicBezTo>
                        <a:pt x="1" y="3234"/>
                        <a:pt x="928" y="4186"/>
                        <a:pt x="2081" y="4211"/>
                      </a:cubicBezTo>
                      <a:lnTo>
                        <a:pt x="2181" y="4211"/>
                      </a:lnTo>
                      <a:cubicBezTo>
                        <a:pt x="3334" y="4211"/>
                        <a:pt x="4286" y="3309"/>
                        <a:pt x="4311" y="2131"/>
                      </a:cubicBezTo>
                      <a:cubicBezTo>
                        <a:pt x="4336" y="978"/>
                        <a:pt x="3409" y="26"/>
                        <a:pt x="2256" y="1"/>
                      </a:cubicBezTo>
                      <a:lnTo>
                        <a:pt x="2156" y="1"/>
                      </a:lnTo>
                      <a:cubicBezTo>
                        <a:pt x="2141" y="0"/>
                        <a:pt x="2126" y="0"/>
                        <a:pt x="21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8611521" y="1462943"/>
                  <a:ext cx="52245" cy="3127210"/>
                </a:xfrm>
                <a:custGeom>
                  <a:avLst/>
                  <a:gdLst/>
                  <a:ahLst/>
                  <a:cxnLst/>
                  <a:rect l="l" t="t" r="r" b="b"/>
                  <a:pathLst>
                    <a:path w="1329" h="79550" extrusionOk="0">
                      <a:moveTo>
                        <a:pt x="1329" y="0"/>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8611521" y="1462943"/>
                  <a:ext cx="52245" cy="3127210"/>
                </a:xfrm>
                <a:custGeom>
                  <a:avLst/>
                  <a:gdLst/>
                  <a:ahLst/>
                  <a:cxnLst/>
                  <a:rect l="l" t="t" r="r" b="b"/>
                  <a:pathLst>
                    <a:path w="1329" h="79550" fill="none" extrusionOk="0">
                      <a:moveTo>
                        <a:pt x="1329" y="0"/>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8564230" y="1458973"/>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8564230" y="1458973"/>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8516939" y="1455042"/>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8516939" y="1455042"/>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8521853" y="1173262"/>
                  <a:ext cx="201044" cy="348938"/>
                </a:xfrm>
                <a:custGeom>
                  <a:avLst/>
                  <a:gdLst/>
                  <a:ahLst/>
                  <a:cxnLst/>
                  <a:rect l="l" t="t" r="r" b="b"/>
                  <a:pathLst>
                    <a:path w="5114" h="8876" extrusionOk="0">
                      <a:moveTo>
                        <a:pt x="2432" y="1"/>
                      </a:moveTo>
                      <a:cubicBezTo>
                        <a:pt x="2432" y="2"/>
                        <a:pt x="2433" y="3"/>
                        <a:pt x="2433" y="4"/>
                      </a:cubicBezTo>
                      <a:lnTo>
                        <a:pt x="2433" y="4"/>
                      </a:lnTo>
                      <a:cubicBezTo>
                        <a:pt x="2433" y="3"/>
                        <a:pt x="2432" y="2"/>
                        <a:pt x="2432" y="1"/>
                      </a:cubicBezTo>
                      <a:close/>
                      <a:moveTo>
                        <a:pt x="2433" y="4"/>
                      </a:moveTo>
                      <a:cubicBezTo>
                        <a:pt x="2453" y="82"/>
                        <a:pt x="2306" y="303"/>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617" y="8875"/>
                        <a:pt x="632" y="8876"/>
                        <a:pt x="647" y="8876"/>
                      </a:cubicBezTo>
                      <a:cubicBezTo>
                        <a:pt x="829" y="8876"/>
                        <a:pt x="988" y="8737"/>
                        <a:pt x="1104" y="8597"/>
                      </a:cubicBezTo>
                      <a:cubicBezTo>
                        <a:pt x="1204" y="8447"/>
                        <a:pt x="1279" y="8246"/>
                        <a:pt x="1404" y="8096"/>
                      </a:cubicBezTo>
                      <a:cubicBezTo>
                        <a:pt x="1609" y="7817"/>
                        <a:pt x="1937" y="7662"/>
                        <a:pt x="2278" y="7662"/>
                      </a:cubicBezTo>
                      <a:cubicBezTo>
                        <a:pt x="2396" y="7662"/>
                        <a:pt x="2516" y="7681"/>
                        <a:pt x="2632" y="7720"/>
                      </a:cubicBezTo>
                      <a:cubicBezTo>
                        <a:pt x="2683" y="7745"/>
                        <a:pt x="2758" y="7770"/>
                        <a:pt x="2808" y="7820"/>
                      </a:cubicBezTo>
                      <a:cubicBezTo>
                        <a:pt x="2858" y="7896"/>
                        <a:pt x="2858" y="7996"/>
                        <a:pt x="2883" y="8071"/>
                      </a:cubicBezTo>
                      <a:cubicBezTo>
                        <a:pt x="2933" y="8272"/>
                        <a:pt x="3084" y="8447"/>
                        <a:pt x="3259" y="8522"/>
                      </a:cubicBezTo>
                      <a:cubicBezTo>
                        <a:pt x="3305" y="8539"/>
                        <a:pt x="3352" y="8547"/>
                        <a:pt x="3399" y="8547"/>
                      </a:cubicBezTo>
                      <a:cubicBezTo>
                        <a:pt x="3555" y="8547"/>
                        <a:pt x="3702" y="8457"/>
                        <a:pt x="3760" y="8322"/>
                      </a:cubicBezTo>
                      <a:cubicBezTo>
                        <a:pt x="3861" y="8146"/>
                        <a:pt x="3785" y="7845"/>
                        <a:pt x="3986" y="7770"/>
                      </a:cubicBezTo>
                      <a:cubicBezTo>
                        <a:pt x="4023" y="7758"/>
                        <a:pt x="4061" y="7758"/>
                        <a:pt x="4099" y="7758"/>
                      </a:cubicBezTo>
                      <a:cubicBezTo>
                        <a:pt x="4136" y="7758"/>
                        <a:pt x="4174" y="7758"/>
                        <a:pt x="4211" y="7745"/>
                      </a:cubicBezTo>
                      <a:cubicBezTo>
                        <a:pt x="5114" y="7495"/>
                        <a:pt x="3535" y="3886"/>
                        <a:pt x="3384" y="3309"/>
                      </a:cubicBezTo>
                      <a:cubicBezTo>
                        <a:pt x="3059" y="2207"/>
                        <a:pt x="2758" y="1106"/>
                        <a:pt x="2433" y="4"/>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8521853" y="1173262"/>
                  <a:ext cx="201038" cy="349831"/>
                </a:xfrm>
                <a:custGeom>
                  <a:avLst/>
                  <a:gdLst/>
                  <a:ahLst/>
                  <a:cxnLst/>
                  <a:rect l="l" t="t" r="r" b="b"/>
                  <a:pathLst>
                    <a:path w="5114" h="8899" fill="none" extrusionOk="0">
                      <a:moveTo>
                        <a:pt x="2432" y="1"/>
                      </a:moveTo>
                      <a:cubicBezTo>
                        <a:pt x="2457" y="76"/>
                        <a:pt x="2307" y="302"/>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803" y="8898"/>
                        <a:pt x="978" y="8748"/>
                        <a:pt x="1104" y="8597"/>
                      </a:cubicBezTo>
                      <a:cubicBezTo>
                        <a:pt x="1204" y="8447"/>
                        <a:pt x="1279" y="8246"/>
                        <a:pt x="1404" y="8096"/>
                      </a:cubicBezTo>
                      <a:cubicBezTo>
                        <a:pt x="1680" y="7720"/>
                        <a:pt x="2181" y="7570"/>
                        <a:pt x="2632" y="7720"/>
                      </a:cubicBezTo>
                      <a:cubicBezTo>
                        <a:pt x="2683" y="7745"/>
                        <a:pt x="2758" y="7770"/>
                        <a:pt x="2808" y="7820"/>
                      </a:cubicBezTo>
                      <a:cubicBezTo>
                        <a:pt x="2858" y="7896"/>
                        <a:pt x="2858" y="7996"/>
                        <a:pt x="2883" y="8071"/>
                      </a:cubicBezTo>
                      <a:cubicBezTo>
                        <a:pt x="2933" y="8272"/>
                        <a:pt x="3084" y="8447"/>
                        <a:pt x="3259" y="8522"/>
                      </a:cubicBezTo>
                      <a:cubicBezTo>
                        <a:pt x="3460" y="8597"/>
                        <a:pt x="3685" y="8497"/>
                        <a:pt x="3760" y="8322"/>
                      </a:cubicBezTo>
                      <a:cubicBezTo>
                        <a:pt x="3861" y="8146"/>
                        <a:pt x="3785" y="7845"/>
                        <a:pt x="3986" y="7770"/>
                      </a:cubicBezTo>
                      <a:cubicBezTo>
                        <a:pt x="4061" y="7745"/>
                        <a:pt x="4136" y="7770"/>
                        <a:pt x="4211" y="7745"/>
                      </a:cubicBezTo>
                      <a:cubicBezTo>
                        <a:pt x="5114" y="7495"/>
                        <a:pt x="3535" y="3886"/>
                        <a:pt x="3384" y="3309"/>
                      </a:cubicBezTo>
                      <a:cubicBezTo>
                        <a:pt x="3059" y="2206"/>
                        <a:pt x="2758" y="1104"/>
                        <a:pt x="2432" y="1"/>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8466700" y="4537869"/>
                  <a:ext cx="182286" cy="167505"/>
                </a:xfrm>
                <a:custGeom>
                  <a:avLst/>
                  <a:gdLst/>
                  <a:ahLst/>
                  <a:cxnLst/>
                  <a:rect l="l" t="t" r="r" b="b"/>
                  <a:pathLst>
                    <a:path w="4637" h="4261" extrusionOk="0">
                      <a:moveTo>
                        <a:pt x="827" y="0"/>
                      </a:moveTo>
                      <a:cubicBezTo>
                        <a:pt x="401" y="0"/>
                        <a:pt x="50" y="326"/>
                        <a:pt x="50" y="752"/>
                      </a:cubicBezTo>
                      <a:lnTo>
                        <a:pt x="0" y="3409"/>
                      </a:lnTo>
                      <a:cubicBezTo>
                        <a:pt x="0" y="3835"/>
                        <a:pt x="326" y="4186"/>
                        <a:pt x="752" y="4186"/>
                      </a:cubicBezTo>
                      <a:lnTo>
                        <a:pt x="3810" y="4261"/>
                      </a:lnTo>
                      <a:cubicBezTo>
                        <a:pt x="4236" y="4261"/>
                        <a:pt x="4587" y="3910"/>
                        <a:pt x="4587" y="3509"/>
                      </a:cubicBezTo>
                      <a:lnTo>
                        <a:pt x="4637" y="827"/>
                      </a:lnTo>
                      <a:cubicBezTo>
                        <a:pt x="4637" y="401"/>
                        <a:pt x="4311" y="50"/>
                        <a:pt x="3885" y="50"/>
                      </a:cubicBezTo>
                      <a:lnTo>
                        <a:pt x="82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38"/>
              <p:cNvSpPr/>
              <p:nvPr/>
            </p:nvSpPr>
            <p:spPr>
              <a:xfrm>
                <a:off x="8595757" y="2586090"/>
                <a:ext cx="141914" cy="194119"/>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91184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2625630" y="983894"/>
            <a:ext cx="38927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Dataset </a:t>
            </a:r>
            <a:r>
              <a:rPr lang="en" dirty="0"/>
              <a:t>Cleaning</a:t>
            </a:r>
            <a:endParaRPr dirty="0"/>
          </a:p>
        </p:txBody>
      </p:sp>
      <p:pic>
        <p:nvPicPr>
          <p:cNvPr id="3" name="Picture 2">
            <a:extLst>
              <a:ext uri="{FF2B5EF4-FFF2-40B4-BE49-F238E27FC236}">
                <a16:creationId xmlns:a16="http://schemas.microsoft.com/office/drawing/2014/main" id="{698F4F9B-D552-88C2-264A-E2B4E35608EA}"/>
              </a:ext>
            </a:extLst>
          </p:cNvPr>
          <p:cNvPicPr>
            <a:picLocks noChangeAspect="1"/>
          </p:cNvPicPr>
          <p:nvPr/>
        </p:nvPicPr>
        <p:blipFill>
          <a:blip r:embed="rId3"/>
          <a:stretch>
            <a:fillRect/>
          </a:stretch>
        </p:blipFill>
        <p:spPr>
          <a:xfrm>
            <a:off x="383575" y="2139369"/>
            <a:ext cx="8376848" cy="1168086"/>
          </a:xfrm>
          <a:prstGeom prst="rect">
            <a:avLst/>
          </a:prstGeom>
        </p:spPr>
      </p:pic>
    </p:spTree>
    <p:extLst>
      <p:ext uri="{BB962C8B-B14F-4D97-AF65-F5344CB8AC3E}">
        <p14:creationId xmlns:p14="http://schemas.microsoft.com/office/powerpoint/2010/main" val="362298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Dataset </a:t>
            </a:r>
            <a:r>
              <a:rPr lang="en" dirty="0"/>
              <a:t>Information</a:t>
            </a:r>
            <a:endParaRPr dirty="0"/>
          </a:p>
        </p:txBody>
      </p:sp>
      <p:sp>
        <p:nvSpPr>
          <p:cNvPr id="963" name="Google Shape;960;p35">
            <a:extLst>
              <a:ext uri="{FF2B5EF4-FFF2-40B4-BE49-F238E27FC236}">
                <a16:creationId xmlns:a16="http://schemas.microsoft.com/office/drawing/2014/main" id="{0B015CD8-CC95-6EAB-DE1C-54C5F26DCC80}"/>
              </a:ext>
            </a:extLst>
          </p:cNvPr>
          <p:cNvSpPr txBox="1">
            <a:spLocks/>
          </p:cNvSpPr>
          <p:nvPr/>
        </p:nvSpPr>
        <p:spPr>
          <a:xfrm>
            <a:off x="720000" y="1255572"/>
            <a:ext cx="3852000" cy="3504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2400" dirty="0"/>
              <a:t>0</a:t>
            </a:r>
            <a:r>
              <a:rPr lang="en-US" sz="2400" dirty="0">
                <a:solidFill>
                  <a:srgbClr val="6565B9"/>
                </a:solidFill>
              </a:rPr>
              <a:t>1</a:t>
            </a:r>
          </a:p>
          <a:p>
            <a:r>
              <a:rPr lang="en-US" sz="2400" dirty="0">
                <a:solidFill>
                  <a:srgbClr val="6565B9"/>
                </a:solidFill>
              </a:rPr>
              <a:t>Business</a:t>
            </a:r>
            <a:r>
              <a:rPr lang="en-US" sz="2400" dirty="0"/>
              <a:t> Problem</a:t>
            </a:r>
          </a:p>
          <a:p>
            <a:r>
              <a:rPr lang="en-US" sz="2400" dirty="0"/>
              <a:t>0</a:t>
            </a:r>
            <a:r>
              <a:rPr lang="en-US" sz="2400" dirty="0">
                <a:solidFill>
                  <a:srgbClr val="6565B9"/>
                </a:solidFill>
              </a:rPr>
              <a:t>2</a:t>
            </a:r>
          </a:p>
          <a:p>
            <a:r>
              <a:rPr lang="en-US" sz="2400" dirty="0">
                <a:solidFill>
                  <a:srgbClr val="6565B9"/>
                </a:solidFill>
              </a:rPr>
              <a:t>Data</a:t>
            </a:r>
            <a:r>
              <a:rPr lang="en-US" sz="2400" dirty="0"/>
              <a:t> Understanding</a:t>
            </a:r>
          </a:p>
          <a:p>
            <a:r>
              <a:rPr lang="en-US" sz="2400" dirty="0"/>
              <a:t>0</a:t>
            </a:r>
            <a:r>
              <a:rPr lang="en-US" sz="2400" dirty="0">
                <a:solidFill>
                  <a:srgbClr val="6565B9"/>
                </a:solidFill>
              </a:rPr>
              <a:t>3</a:t>
            </a:r>
          </a:p>
          <a:p>
            <a:r>
              <a:rPr lang="en-US" sz="2400" dirty="0">
                <a:solidFill>
                  <a:srgbClr val="6565B9"/>
                </a:solidFill>
              </a:rPr>
              <a:t>Data</a:t>
            </a:r>
            <a:r>
              <a:rPr lang="en-US" sz="2400" dirty="0"/>
              <a:t> Cleaning &amp; Preprocessing</a:t>
            </a:r>
          </a:p>
          <a:p>
            <a:endParaRPr lang="en-ID" dirty="0"/>
          </a:p>
        </p:txBody>
      </p:sp>
      <p:sp>
        <p:nvSpPr>
          <p:cNvPr id="969" name="Google Shape;960;p35">
            <a:extLst>
              <a:ext uri="{FF2B5EF4-FFF2-40B4-BE49-F238E27FC236}">
                <a16:creationId xmlns:a16="http://schemas.microsoft.com/office/drawing/2014/main" id="{4A32D378-F85C-D906-3D0A-295039EB4FF7}"/>
              </a:ext>
            </a:extLst>
          </p:cNvPr>
          <p:cNvSpPr txBox="1">
            <a:spLocks/>
          </p:cNvSpPr>
          <p:nvPr/>
        </p:nvSpPr>
        <p:spPr>
          <a:xfrm>
            <a:off x="4329583" y="1255572"/>
            <a:ext cx="3852000" cy="3504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fr-FR" sz="2400" dirty="0">
                <a:solidFill>
                  <a:srgbClr val="6565B9"/>
                </a:solidFill>
              </a:rPr>
              <a:t>0</a:t>
            </a:r>
            <a:r>
              <a:rPr lang="fr-FR" sz="2400" dirty="0"/>
              <a:t>4</a:t>
            </a:r>
          </a:p>
          <a:p>
            <a:r>
              <a:rPr lang="fr-FR" sz="2400" dirty="0"/>
              <a:t>Anal</a:t>
            </a:r>
            <a:r>
              <a:rPr lang="fr-FR" sz="2400" dirty="0">
                <a:solidFill>
                  <a:srgbClr val="6565B9"/>
                </a:solidFill>
              </a:rPr>
              <a:t>ytics</a:t>
            </a:r>
          </a:p>
          <a:p>
            <a:r>
              <a:rPr lang="fr-FR" sz="2400" dirty="0">
                <a:solidFill>
                  <a:srgbClr val="6565B9"/>
                </a:solidFill>
              </a:rPr>
              <a:t>0</a:t>
            </a:r>
            <a:r>
              <a:rPr lang="fr-FR" sz="2400" dirty="0"/>
              <a:t>5</a:t>
            </a:r>
          </a:p>
          <a:p>
            <a:r>
              <a:rPr lang="fr-FR" sz="2400" dirty="0"/>
              <a:t>Concl</a:t>
            </a:r>
            <a:r>
              <a:rPr lang="fr-FR" sz="2400" dirty="0">
                <a:solidFill>
                  <a:srgbClr val="6565B9"/>
                </a:solidFill>
              </a:rPr>
              <a:t>usion</a:t>
            </a:r>
          </a:p>
          <a:p>
            <a:r>
              <a:rPr lang="fr-FR" sz="2400" dirty="0">
                <a:solidFill>
                  <a:srgbClr val="6565B9"/>
                </a:solidFill>
              </a:rPr>
              <a:t>0</a:t>
            </a:r>
            <a:r>
              <a:rPr lang="fr-FR" sz="2400" dirty="0"/>
              <a:t>6</a:t>
            </a:r>
          </a:p>
          <a:p>
            <a:r>
              <a:rPr lang="fr-FR" sz="2400" dirty="0" err="1"/>
              <a:t>Recomm</a:t>
            </a:r>
            <a:r>
              <a:rPr lang="fr-FR" sz="2400" dirty="0" err="1">
                <a:solidFill>
                  <a:srgbClr val="6565B9"/>
                </a:solidFill>
              </a:rPr>
              <a:t>endation</a:t>
            </a:r>
            <a:r>
              <a:rPr lang="fr-FR" sz="2400" dirty="0">
                <a:solidFill>
                  <a:srgbClr val="6565B9"/>
                </a:solidFill>
              </a:rPr>
              <a:t> </a:t>
            </a:r>
          </a:p>
          <a:p>
            <a:endParaRPr lang="en-ID" dirty="0"/>
          </a:p>
        </p:txBody>
      </p:sp>
    </p:spTree>
    <p:extLst>
      <p:ext uri="{BB962C8B-B14F-4D97-AF65-F5344CB8AC3E}">
        <p14:creationId xmlns:p14="http://schemas.microsoft.com/office/powerpoint/2010/main" val="78117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2625631" y="332541"/>
            <a:ext cx="38927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Dataset </a:t>
            </a:r>
            <a:r>
              <a:rPr lang="en" dirty="0"/>
              <a:t>Cleaning</a:t>
            </a:r>
            <a:endParaRPr dirty="0"/>
          </a:p>
        </p:txBody>
      </p:sp>
      <p:pic>
        <p:nvPicPr>
          <p:cNvPr id="5" name="Picture 4">
            <a:extLst>
              <a:ext uri="{FF2B5EF4-FFF2-40B4-BE49-F238E27FC236}">
                <a16:creationId xmlns:a16="http://schemas.microsoft.com/office/drawing/2014/main" id="{0F43A9DB-6E7A-C839-A40D-13B26F53C5A3}"/>
              </a:ext>
            </a:extLst>
          </p:cNvPr>
          <p:cNvPicPr>
            <a:picLocks noChangeAspect="1"/>
          </p:cNvPicPr>
          <p:nvPr/>
        </p:nvPicPr>
        <p:blipFill>
          <a:blip r:embed="rId3"/>
          <a:stretch>
            <a:fillRect/>
          </a:stretch>
        </p:blipFill>
        <p:spPr>
          <a:xfrm>
            <a:off x="513566" y="1071874"/>
            <a:ext cx="8116866" cy="470678"/>
          </a:xfrm>
          <a:prstGeom prst="rect">
            <a:avLst/>
          </a:prstGeom>
        </p:spPr>
      </p:pic>
      <p:pic>
        <p:nvPicPr>
          <p:cNvPr id="7" name="Picture 6">
            <a:extLst>
              <a:ext uri="{FF2B5EF4-FFF2-40B4-BE49-F238E27FC236}">
                <a16:creationId xmlns:a16="http://schemas.microsoft.com/office/drawing/2014/main" id="{9F8DEE61-12DF-135C-6F0F-DE8FFFB4B609}"/>
              </a:ext>
            </a:extLst>
          </p:cNvPr>
          <p:cNvPicPr>
            <a:picLocks noChangeAspect="1"/>
          </p:cNvPicPr>
          <p:nvPr/>
        </p:nvPicPr>
        <p:blipFill>
          <a:blip r:embed="rId4"/>
          <a:stretch>
            <a:fillRect/>
          </a:stretch>
        </p:blipFill>
        <p:spPr>
          <a:xfrm>
            <a:off x="1419337" y="1683385"/>
            <a:ext cx="6305323" cy="1917564"/>
          </a:xfrm>
          <a:prstGeom prst="rect">
            <a:avLst/>
          </a:prstGeom>
        </p:spPr>
      </p:pic>
      <p:pic>
        <p:nvPicPr>
          <p:cNvPr id="4" name="Picture 3">
            <a:extLst>
              <a:ext uri="{FF2B5EF4-FFF2-40B4-BE49-F238E27FC236}">
                <a16:creationId xmlns:a16="http://schemas.microsoft.com/office/drawing/2014/main" id="{4C22B362-813C-6DB5-E172-3F514029CFD4}"/>
              </a:ext>
            </a:extLst>
          </p:cNvPr>
          <p:cNvPicPr>
            <a:picLocks noChangeAspect="1"/>
          </p:cNvPicPr>
          <p:nvPr/>
        </p:nvPicPr>
        <p:blipFill>
          <a:blip r:embed="rId5"/>
          <a:stretch>
            <a:fillRect/>
          </a:stretch>
        </p:blipFill>
        <p:spPr>
          <a:xfrm>
            <a:off x="319411" y="3922966"/>
            <a:ext cx="8505173" cy="653525"/>
          </a:xfrm>
          <a:prstGeom prst="rect">
            <a:avLst/>
          </a:prstGeom>
        </p:spPr>
      </p:pic>
    </p:spTree>
    <p:extLst>
      <p:ext uri="{BB962C8B-B14F-4D97-AF65-F5344CB8AC3E}">
        <p14:creationId xmlns:p14="http://schemas.microsoft.com/office/powerpoint/2010/main" val="271305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692478" y="2346331"/>
            <a:ext cx="5831666" cy="1014900"/>
          </a:xfrm>
          <a:prstGeom prst="rect">
            <a:avLst/>
          </a:prstGeom>
        </p:spPr>
        <p:txBody>
          <a:bodyPr spcFirstLastPara="1" wrap="square" lIns="91425" tIns="91425" rIns="91425" bIns="91425" anchor="b" anchorCtr="0">
            <a:noAutofit/>
          </a:bodyPr>
          <a:lstStyle/>
          <a:p>
            <a:r>
              <a:rPr lang="fr-FR" sz="5400" dirty="0">
                <a:solidFill>
                  <a:srgbClr val="6565B9"/>
                </a:solidFill>
              </a:rPr>
              <a:t>0</a:t>
            </a:r>
            <a:r>
              <a:rPr lang="fr-FR" sz="5400" dirty="0"/>
              <a:t>4</a:t>
            </a:r>
            <a:br>
              <a:rPr lang="fr-FR" sz="5400" dirty="0"/>
            </a:br>
            <a:r>
              <a:rPr lang="fr-FR" sz="5400" dirty="0"/>
              <a:t>Anal</a:t>
            </a:r>
            <a:r>
              <a:rPr lang="fr-FR" sz="5400" dirty="0">
                <a:solidFill>
                  <a:srgbClr val="6565B9"/>
                </a:solidFill>
              </a:rPr>
              <a:t>ytics</a:t>
            </a:r>
          </a:p>
        </p:txBody>
      </p:sp>
      <p:cxnSp>
        <p:nvCxnSpPr>
          <p:cNvPr id="1125" name="Google Shape;1125;p38"/>
          <p:cNvCxnSpPr/>
          <p:nvPr/>
        </p:nvCxnSpPr>
        <p:spPr>
          <a:xfrm>
            <a:off x="730525" y="4649600"/>
            <a:ext cx="7720500" cy="0"/>
          </a:xfrm>
          <a:prstGeom prst="straightConnector1">
            <a:avLst/>
          </a:prstGeom>
          <a:noFill/>
          <a:ln w="19050" cap="flat" cmpd="sng">
            <a:solidFill>
              <a:schemeClr val="dk1"/>
            </a:solidFill>
            <a:prstDash val="solid"/>
            <a:round/>
            <a:headEnd type="none" w="med" len="med"/>
            <a:tailEnd type="none" w="med" len="med"/>
          </a:ln>
        </p:spPr>
      </p:cxnSp>
      <p:grpSp>
        <p:nvGrpSpPr>
          <p:cNvPr id="1126" name="Google Shape;1126;p38"/>
          <p:cNvGrpSpPr/>
          <p:nvPr/>
        </p:nvGrpSpPr>
        <p:grpSpPr>
          <a:xfrm>
            <a:off x="6584917" y="1206600"/>
            <a:ext cx="2116616" cy="3613918"/>
            <a:chOff x="6584917" y="1206600"/>
            <a:chExt cx="2116616" cy="3613918"/>
          </a:xfrm>
        </p:grpSpPr>
        <p:grpSp>
          <p:nvGrpSpPr>
            <p:cNvPr id="1127" name="Google Shape;1127;p38"/>
            <p:cNvGrpSpPr/>
            <p:nvPr/>
          </p:nvGrpSpPr>
          <p:grpSpPr>
            <a:xfrm>
              <a:off x="6584917" y="1344698"/>
              <a:ext cx="2094499" cy="3334061"/>
              <a:chOff x="6584917" y="1287548"/>
              <a:chExt cx="2094499" cy="3334061"/>
            </a:xfrm>
          </p:grpSpPr>
          <p:sp>
            <p:nvSpPr>
              <p:cNvPr id="1128" name="Google Shape;1128;p38"/>
              <p:cNvSpPr/>
              <p:nvPr/>
            </p:nvSpPr>
            <p:spPr>
              <a:xfrm flipH="1">
                <a:off x="7079853" y="3133373"/>
                <a:ext cx="375434" cy="1299868"/>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flipH="1">
                <a:off x="6950909"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flipH="1">
                <a:off x="6852242" y="4373324"/>
                <a:ext cx="400083" cy="222298"/>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7450912" y="3170798"/>
                <a:ext cx="375422" cy="1299827"/>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7308050"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7659467" y="4399297"/>
                <a:ext cx="400083" cy="222312"/>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7546477" y="2471814"/>
                <a:ext cx="239445" cy="1139987"/>
              </a:xfrm>
              <a:custGeom>
                <a:avLst/>
                <a:gdLst/>
                <a:ahLst/>
                <a:cxnLst/>
                <a:rect l="l" t="t" r="r" b="b"/>
                <a:pathLst>
                  <a:path w="6091" h="28999" fill="none" extrusionOk="0">
                    <a:moveTo>
                      <a:pt x="51" y="1"/>
                    </a:moveTo>
                    <a:cubicBezTo>
                      <a:pt x="1" y="4938"/>
                      <a:pt x="3159" y="8998"/>
                      <a:pt x="4337" y="13710"/>
                    </a:cubicBezTo>
                    <a:cubicBezTo>
                      <a:pt x="5690" y="19073"/>
                      <a:pt x="5164" y="23560"/>
                      <a:pt x="6091" y="28998"/>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7247951" y="2927976"/>
                <a:ext cx="87743" cy="153746"/>
              </a:xfrm>
              <a:custGeom>
                <a:avLst/>
                <a:gdLst/>
                <a:ahLst/>
                <a:cxnLst/>
                <a:rect l="l" t="t" r="r" b="b"/>
                <a:pathLst>
                  <a:path w="2232" h="3911" fill="none" extrusionOk="0">
                    <a:moveTo>
                      <a:pt x="1" y="1"/>
                    </a:moveTo>
                    <a:cubicBezTo>
                      <a:pt x="76" y="552"/>
                      <a:pt x="276" y="1103"/>
                      <a:pt x="602" y="1580"/>
                    </a:cubicBezTo>
                    <a:cubicBezTo>
                      <a:pt x="978" y="2131"/>
                      <a:pt x="1956" y="3284"/>
                      <a:pt x="2231" y="3910"/>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6814282" y="1805467"/>
                <a:ext cx="481853" cy="789198"/>
              </a:xfrm>
              <a:custGeom>
                <a:avLst/>
                <a:gdLst/>
                <a:ahLst/>
                <a:cxnLst/>
                <a:rect l="l" t="t" r="r" b="b"/>
                <a:pathLst>
                  <a:path w="12257" h="20075" extrusionOk="0">
                    <a:moveTo>
                      <a:pt x="9949" y="1"/>
                    </a:moveTo>
                    <a:cubicBezTo>
                      <a:pt x="9797" y="1"/>
                      <a:pt x="9644" y="15"/>
                      <a:pt x="9500" y="30"/>
                    </a:cubicBezTo>
                    <a:cubicBezTo>
                      <a:pt x="7996" y="280"/>
                      <a:pt x="6542" y="1082"/>
                      <a:pt x="5339" y="1985"/>
                    </a:cubicBezTo>
                    <a:cubicBezTo>
                      <a:pt x="4136" y="2837"/>
                      <a:pt x="3259" y="4140"/>
                      <a:pt x="2933" y="5569"/>
                    </a:cubicBezTo>
                    <a:cubicBezTo>
                      <a:pt x="2783" y="6220"/>
                      <a:pt x="2758" y="6922"/>
                      <a:pt x="2532" y="7548"/>
                    </a:cubicBezTo>
                    <a:cubicBezTo>
                      <a:pt x="2181" y="8501"/>
                      <a:pt x="1429" y="9278"/>
                      <a:pt x="1104" y="10255"/>
                    </a:cubicBezTo>
                    <a:cubicBezTo>
                      <a:pt x="1053" y="10406"/>
                      <a:pt x="1003" y="10581"/>
                      <a:pt x="978" y="10731"/>
                    </a:cubicBezTo>
                    <a:cubicBezTo>
                      <a:pt x="853" y="11358"/>
                      <a:pt x="828" y="12010"/>
                      <a:pt x="753" y="12636"/>
                    </a:cubicBezTo>
                    <a:cubicBezTo>
                      <a:pt x="602" y="13739"/>
                      <a:pt x="176" y="14817"/>
                      <a:pt x="101" y="15919"/>
                    </a:cubicBezTo>
                    <a:cubicBezTo>
                      <a:pt x="1" y="17072"/>
                      <a:pt x="226" y="18977"/>
                      <a:pt x="1204" y="19754"/>
                    </a:cubicBezTo>
                    <a:cubicBezTo>
                      <a:pt x="1497" y="19985"/>
                      <a:pt x="1882" y="20074"/>
                      <a:pt x="2293" y="20074"/>
                    </a:cubicBezTo>
                    <a:cubicBezTo>
                      <a:pt x="3041" y="20074"/>
                      <a:pt x="3878" y="19778"/>
                      <a:pt x="4412" y="19503"/>
                    </a:cubicBezTo>
                    <a:cubicBezTo>
                      <a:pt x="5013" y="19153"/>
                      <a:pt x="5640" y="18777"/>
                      <a:pt x="6066" y="18225"/>
                    </a:cubicBezTo>
                    <a:cubicBezTo>
                      <a:pt x="6743" y="17398"/>
                      <a:pt x="6893" y="16270"/>
                      <a:pt x="7144" y="15243"/>
                    </a:cubicBezTo>
                    <a:cubicBezTo>
                      <a:pt x="7419" y="14090"/>
                      <a:pt x="7845" y="12987"/>
                      <a:pt x="8246" y="11884"/>
                    </a:cubicBezTo>
                    <a:cubicBezTo>
                      <a:pt x="8372" y="11533"/>
                      <a:pt x="8497" y="11183"/>
                      <a:pt x="8672" y="10882"/>
                    </a:cubicBezTo>
                    <a:cubicBezTo>
                      <a:pt x="8948" y="10456"/>
                      <a:pt x="9349" y="10130"/>
                      <a:pt x="9725" y="9779"/>
                    </a:cubicBezTo>
                    <a:cubicBezTo>
                      <a:pt x="11204" y="8275"/>
                      <a:pt x="12256" y="6020"/>
                      <a:pt x="12081" y="3889"/>
                    </a:cubicBezTo>
                    <a:cubicBezTo>
                      <a:pt x="11981" y="2787"/>
                      <a:pt x="11580" y="355"/>
                      <a:pt x="10276" y="30"/>
                    </a:cubicBezTo>
                    <a:cubicBezTo>
                      <a:pt x="10171" y="8"/>
                      <a:pt x="10060" y="1"/>
                      <a:pt x="994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7019209" y="1787384"/>
                <a:ext cx="788294" cy="853789"/>
              </a:xfrm>
              <a:custGeom>
                <a:avLst/>
                <a:gdLst/>
                <a:ahLst/>
                <a:cxnLst/>
                <a:rect l="l" t="t" r="r" b="b"/>
                <a:pathLst>
                  <a:path w="20052" h="21718" extrusionOk="0">
                    <a:moveTo>
                      <a:pt x="10444" y="0"/>
                    </a:moveTo>
                    <a:cubicBezTo>
                      <a:pt x="8491" y="0"/>
                      <a:pt x="6526" y="250"/>
                      <a:pt x="4562" y="515"/>
                    </a:cubicBezTo>
                    <a:cubicBezTo>
                      <a:pt x="1931" y="841"/>
                      <a:pt x="1" y="2419"/>
                      <a:pt x="452" y="5302"/>
                    </a:cubicBezTo>
                    <a:cubicBezTo>
                      <a:pt x="728" y="6981"/>
                      <a:pt x="1630" y="8760"/>
                      <a:pt x="1555" y="10440"/>
                    </a:cubicBezTo>
                    <a:cubicBezTo>
                      <a:pt x="1505" y="11643"/>
                      <a:pt x="1655" y="12846"/>
                      <a:pt x="1906" y="14049"/>
                    </a:cubicBezTo>
                    <a:cubicBezTo>
                      <a:pt x="2958" y="16405"/>
                      <a:pt x="3835" y="18911"/>
                      <a:pt x="3886" y="21492"/>
                    </a:cubicBezTo>
                    <a:cubicBezTo>
                      <a:pt x="4094" y="21488"/>
                      <a:pt x="4359" y="21486"/>
                      <a:pt x="4667" y="21486"/>
                    </a:cubicBezTo>
                    <a:cubicBezTo>
                      <a:pt x="7772" y="21486"/>
                      <a:pt x="15382" y="21695"/>
                      <a:pt x="16317" y="21718"/>
                    </a:cubicBezTo>
                    <a:cubicBezTo>
                      <a:pt x="16467" y="21192"/>
                      <a:pt x="16617" y="20665"/>
                      <a:pt x="16743" y="20114"/>
                    </a:cubicBezTo>
                    <a:cubicBezTo>
                      <a:pt x="17169" y="18435"/>
                      <a:pt x="17470" y="16705"/>
                      <a:pt x="17695" y="14976"/>
                    </a:cubicBezTo>
                    <a:cubicBezTo>
                      <a:pt x="17921" y="13247"/>
                      <a:pt x="18021" y="11517"/>
                      <a:pt x="18397" y="9838"/>
                    </a:cubicBezTo>
                    <a:cubicBezTo>
                      <a:pt x="18422" y="9713"/>
                      <a:pt x="18447" y="9562"/>
                      <a:pt x="18497" y="9437"/>
                    </a:cubicBezTo>
                    <a:cubicBezTo>
                      <a:pt x="18572" y="9161"/>
                      <a:pt x="18673" y="8886"/>
                      <a:pt x="18748" y="8610"/>
                    </a:cubicBezTo>
                    <a:cubicBezTo>
                      <a:pt x="19174" y="7357"/>
                      <a:pt x="19174" y="5978"/>
                      <a:pt x="19525" y="4700"/>
                    </a:cubicBezTo>
                    <a:cubicBezTo>
                      <a:pt x="19725" y="4049"/>
                      <a:pt x="20051" y="3798"/>
                      <a:pt x="19399" y="3146"/>
                    </a:cubicBezTo>
                    <a:cubicBezTo>
                      <a:pt x="19124" y="2871"/>
                      <a:pt x="18848" y="2595"/>
                      <a:pt x="18522" y="2369"/>
                    </a:cubicBezTo>
                    <a:cubicBezTo>
                      <a:pt x="16793" y="1016"/>
                      <a:pt x="14562" y="314"/>
                      <a:pt x="12357" y="89"/>
                    </a:cubicBezTo>
                    <a:cubicBezTo>
                      <a:pt x="11721" y="27"/>
                      <a:pt x="11083" y="0"/>
                      <a:pt x="104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7832035" y="2050963"/>
                <a:ext cx="847381" cy="622710"/>
              </a:xfrm>
              <a:custGeom>
                <a:avLst/>
                <a:gdLst/>
                <a:ahLst/>
                <a:cxnLst/>
                <a:rect l="l" t="t" r="r" b="b"/>
                <a:pathLst>
                  <a:path w="21555" h="15840" fill="none" extrusionOk="0">
                    <a:moveTo>
                      <a:pt x="20276" y="15840"/>
                    </a:moveTo>
                    <a:cubicBezTo>
                      <a:pt x="20577" y="15840"/>
                      <a:pt x="20903" y="15815"/>
                      <a:pt x="21129" y="15614"/>
                    </a:cubicBezTo>
                    <a:cubicBezTo>
                      <a:pt x="21530" y="15314"/>
                      <a:pt x="21555" y="14687"/>
                      <a:pt x="21329" y="14261"/>
                    </a:cubicBezTo>
                    <a:cubicBezTo>
                      <a:pt x="20928" y="13484"/>
                      <a:pt x="19675" y="12908"/>
                      <a:pt x="18973" y="12456"/>
                    </a:cubicBezTo>
                    <a:cubicBezTo>
                      <a:pt x="18121" y="11930"/>
                      <a:pt x="17595" y="11579"/>
                      <a:pt x="16868" y="10877"/>
                    </a:cubicBezTo>
                    <a:cubicBezTo>
                      <a:pt x="16392" y="10426"/>
                      <a:pt x="15790" y="10075"/>
                      <a:pt x="15289" y="9624"/>
                    </a:cubicBezTo>
                    <a:cubicBezTo>
                      <a:pt x="13735" y="8246"/>
                      <a:pt x="11956" y="7394"/>
                      <a:pt x="10001" y="6692"/>
                    </a:cubicBezTo>
                    <a:cubicBezTo>
                      <a:pt x="9775" y="6617"/>
                      <a:pt x="9499" y="6517"/>
                      <a:pt x="9299" y="6341"/>
                    </a:cubicBezTo>
                    <a:cubicBezTo>
                      <a:pt x="9023" y="6116"/>
                      <a:pt x="8873" y="5740"/>
                      <a:pt x="8722" y="5389"/>
                    </a:cubicBezTo>
                    <a:cubicBezTo>
                      <a:pt x="7695" y="2958"/>
                      <a:pt x="5690" y="0"/>
                      <a:pt x="2582" y="376"/>
                    </a:cubicBezTo>
                    <a:cubicBezTo>
                      <a:pt x="1" y="702"/>
                      <a:pt x="552" y="3584"/>
                      <a:pt x="1329" y="5364"/>
                    </a:cubicBezTo>
                    <a:cubicBezTo>
                      <a:pt x="1855" y="6517"/>
                      <a:pt x="2632" y="7319"/>
                      <a:pt x="3359" y="8321"/>
                    </a:cubicBezTo>
                    <a:cubicBezTo>
                      <a:pt x="4236" y="9499"/>
                      <a:pt x="4763" y="10552"/>
                      <a:pt x="6066" y="11379"/>
                    </a:cubicBezTo>
                    <a:cubicBezTo>
                      <a:pt x="7319" y="12206"/>
                      <a:pt x="8773" y="12707"/>
                      <a:pt x="10201" y="13183"/>
                    </a:cubicBezTo>
                    <a:cubicBezTo>
                      <a:pt x="12632" y="13985"/>
                      <a:pt x="15489" y="14562"/>
                      <a:pt x="17745" y="15589"/>
                    </a:cubicBezTo>
                    <a:cubicBezTo>
                      <a:pt x="17895" y="15664"/>
                      <a:pt x="18046" y="15664"/>
                      <a:pt x="18196" y="15690"/>
                    </a:cubicBezTo>
                    <a:cubicBezTo>
                      <a:pt x="18773" y="15740"/>
                      <a:pt x="19349" y="15765"/>
                      <a:pt x="19926" y="15815"/>
                    </a:cubicBezTo>
                    <a:cubicBezTo>
                      <a:pt x="20026" y="15840"/>
                      <a:pt x="20151" y="15840"/>
                      <a:pt x="20276" y="158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7515781" y="1786873"/>
                <a:ext cx="588233" cy="564645"/>
              </a:xfrm>
              <a:custGeom>
                <a:avLst/>
                <a:gdLst/>
                <a:ahLst/>
                <a:cxnLst/>
                <a:rect l="l" t="t" r="r" b="b"/>
                <a:pathLst>
                  <a:path w="14963" h="14363" extrusionOk="0">
                    <a:moveTo>
                      <a:pt x="2333" y="0"/>
                    </a:moveTo>
                    <a:cubicBezTo>
                      <a:pt x="1806" y="0"/>
                      <a:pt x="1279" y="62"/>
                      <a:pt x="752" y="177"/>
                    </a:cubicBezTo>
                    <a:cubicBezTo>
                      <a:pt x="602" y="202"/>
                      <a:pt x="452" y="252"/>
                      <a:pt x="326" y="352"/>
                    </a:cubicBezTo>
                    <a:cubicBezTo>
                      <a:pt x="0" y="728"/>
                      <a:pt x="577" y="1881"/>
                      <a:pt x="577" y="2357"/>
                    </a:cubicBezTo>
                    <a:cubicBezTo>
                      <a:pt x="577" y="3310"/>
                      <a:pt x="853" y="4187"/>
                      <a:pt x="1229" y="5064"/>
                    </a:cubicBezTo>
                    <a:cubicBezTo>
                      <a:pt x="1379" y="5390"/>
                      <a:pt x="1529" y="5741"/>
                      <a:pt x="1780" y="6016"/>
                    </a:cubicBezTo>
                    <a:cubicBezTo>
                      <a:pt x="2081" y="6392"/>
                      <a:pt x="2507" y="6668"/>
                      <a:pt x="2908" y="6969"/>
                    </a:cubicBezTo>
                    <a:cubicBezTo>
                      <a:pt x="5665" y="9049"/>
                      <a:pt x="7369" y="12257"/>
                      <a:pt x="10076" y="14362"/>
                    </a:cubicBezTo>
                    <a:cubicBezTo>
                      <a:pt x="11153" y="13209"/>
                      <a:pt x="12231" y="12032"/>
                      <a:pt x="13284" y="10879"/>
                    </a:cubicBezTo>
                    <a:cubicBezTo>
                      <a:pt x="13785" y="10327"/>
                      <a:pt x="14261" y="9801"/>
                      <a:pt x="14762" y="9275"/>
                    </a:cubicBezTo>
                    <a:cubicBezTo>
                      <a:pt x="14838" y="9199"/>
                      <a:pt x="14913" y="9099"/>
                      <a:pt x="14938" y="8999"/>
                    </a:cubicBezTo>
                    <a:cubicBezTo>
                      <a:pt x="14963" y="8849"/>
                      <a:pt x="14913" y="8698"/>
                      <a:pt x="14838" y="8573"/>
                    </a:cubicBezTo>
                    <a:cubicBezTo>
                      <a:pt x="14161" y="7219"/>
                      <a:pt x="13209" y="6067"/>
                      <a:pt x="12256" y="4914"/>
                    </a:cubicBezTo>
                    <a:cubicBezTo>
                      <a:pt x="11178" y="3636"/>
                      <a:pt x="10026" y="2257"/>
                      <a:pt x="8472" y="1555"/>
                    </a:cubicBezTo>
                    <a:cubicBezTo>
                      <a:pt x="6843" y="854"/>
                      <a:pt x="4913" y="252"/>
                      <a:pt x="3158" y="52"/>
                    </a:cubicBezTo>
                    <a:cubicBezTo>
                      <a:pt x="2883" y="17"/>
                      <a:pt x="2608" y="0"/>
                      <a:pt x="23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7368995" y="1622004"/>
                <a:ext cx="156700" cy="148916"/>
              </a:xfrm>
              <a:custGeom>
                <a:avLst/>
                <a:gdLst/>
                <a:ahLst/>
                <a:cxnLst/>
                <a:rect l="l" t="t" r="r" b="b"/>
                <a:pathLst>
                  <a:path w="3986" h="3788" extrusionOk="0">
                    <a:moveTo>
                      <a:pt x="2229" y="1"/>
                    </a:moveTo>
                    <a:cubicBezTo>
                      <a:pt x="2007" y="1"/>
                      <a:pt x="1785" y="46"/>
                      <a:pt x="1579" y="135"/>
                    </a:cubicBezTo>
                    <a:cubicBezTo>
                      <a:pt x="1228" y="261"/>
                      <a:pt x="927" y="511"/>
                      <a:pt x="702" y="812"/>
                    </a:cubicBezTo>
                    <a:cubicBezTo>
                      <a:pt x="577" y="987"/>
                      <a:pt x="451" y="1188"/>
                      <a:pt x="351" y="1388"/>
                    </a:cubicBezTo>
                    <a:cubicBezTo>
                      <a:pt x="251" y="1589"/>
                      <a:pt x="125" y="1865"/>
                      <a:pt x="125" y="2115"/>
                    </a:cubicBezTo>
                    <a:cubicBezTo>
                      <a:pt x="125" y="2115"/>
                      <a:pt x="75" y="2466"/>
                      <a:pt x="0" y="2942"/>
                    </a:cubicBezTo>
                    <a:cubicBezTo>
                      <a:pt x="0" y="2942"/>
                      <a:pt x="25" y="2967"/>
                      <a:pt x="25" y="2992"/>
                    </a:cubicBezTo>
                    <a:cubicBezTo>
                      <a:pt x="555" y="3509"/>
                      <a:pt x="1238" y="3787"/>
                      <a:pt x="1917" y="3787"/>
                    </a:cubicBezTo>
                    <a:cubicBezTo>
                      <a:pt x="2523" y="3787"/>
                      <a:pt x="3124" y="3565"/>
                      <a:pt x="3609" y="3093"/>
                    </a:cubicBezTo>
                    <a:lnTo>
                      <a:pt x="3810" y="2917"/>
                    </a:lnTo>
                    <a:cubicBezTo>
                      <a:pt x="3785" y="2566"/>
                      <a:pt x="3785" y="2215"/>
                      <a:pt x="3810" y="1890"/>
                    </a:cubicBezTo>
                    <a:cubicBezTo>
                      <a:pt x="3810" y="1840"/>
                      <a:pt x="3860" y="1539"/>
                      <a:pt x="3910" y="1288"/>
                    </a:cubicBezTo>
                    <a:cubicBezTo>
                      <a:pt x="3935" y="1063"/>
                      <a:pt x="3960" y="862"/>
                      <a:pt x="3985" y="862"/>
                    </a:cubicBezTo>
                    <a:cubicBezTo>
                      <a:pt x="3835" y="837"/>
                      <a:pt x="3659" y="762"/>
                      <a:pt x="3534" y="662"/>
                    </a:cubicBezTo>
                    <a:cubicBezTo>
                      <a:pt x="3459" y="586"/>
                      <a:pt x="3409" y="511"/>
                      <a:pt x="3333" y="436"/>
                    </a:cubicBezTo>
                    <a:cubicBezTo>
                      <a:pt x="3027" y="146"/>
                      <a:pt x="2628" y="1"/>
                      <a:pt x="222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7290177" y="1543383"/>
                <a:ext cx="54212" cy="65927"/>
              </a:xfrm>
              <a:custGeom>
                <a:avLst/>
                <a:gdLst/>
                <a:ahLst/>
                <a:cxnLst/>
                <a:rect l="l" t="t" r="r" b="b"/>
                <a:pathLst>
                  <a:path w="1379" h="1677" extrusionOk="0">
                    <a:moveTo>
                      <a:pt x="731" y="1"/>
                    </a:moveTo>
                    <a:cubicBezTo>
                      <a:pt x="658" y="1"/>
                      <a:pt x="582" y="18"/>
                      <a:pt x="501" y="55"/>
                    </a:cubicBezTo>
                    <a:cubicBezTo>
                      <a:pt x="276" y="180"/>
                      <a:pt x="100" y="381"/>
                      <a:pt x="25" y="631"/>
                    </a:cubicBezTo>
                    <a:cubicBezTo>
                      <a:pt x="0" y="732"/>
                      <a:pt x="0" y="832"/>
                      <a:pt x="0" y="907"/>
                    </a:cubicBezTo>
                    <a:cubicBezTo>
                      <a:pt x="0" y="1083"/>
                      <a:pt x="25" y="1233"/>
                      <a:pt x="100" y="1358"/>
                    </a:cubicBezTo>
                    <a:cubicBezTo>
                      <a:pt x="226" y="1579"/>
                      <a:pt x="423" y="1676"/>
                      <a:pt x="623" y="1676"/>
                    </a:cubicBezTo>
                    <a:cubicBezTo>
                      <a:pt x="901" y="1676"/>
                      <a:pt x="1187" y="1489"/>
                      <a:pt x="1303" y="1183"/>
                    </a:cubicBezTo>
                    <a:cubicBezTo>
                      <a:pt x="1379" y="982"/>
                      <a:pt x="1353" y="732"/>
                      <a:pt x="1303" y="506"/>
                    </a:cubicBezTo>
                    <a:cubicBezTo>
                      <a:pt x="1205" y="230"/>
                      <a:pt x="998" y="1"/>
                      <a:pt x="7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7290177" y="1538626"/>
                <a:ext cx="54212" cy="78861"/>
              </a:xfrm>
              <a:custGeom>
                <a:avLst/>
                <a:gdLst/>
                <a:ahLst/>
                <a:cxnLst/>
                <a:rect l="l" t="t" r="r" b="b"/>
                <a:pathLst>
                  <a:path w="1379" h="2006" fill="none" extrusionOk="0">
                    <a:moveTo>
                      <a:pt x="0" y="1028"/>
                    </a:moveTo>
                    <a:cubicBezTo>
                      <a:pt x="0" y="1204"/>
                      <a:pt x="25" y="1354"/>
                      <a:pt x="100" y="1479"/>
                    </a:cubicBezTo>
                    <a:cubicBezTo>
                      <a:pt x="401" y="2006"/>
                      <a:pt x="1103" y="1830"/>
                      <a:pt x="1303" y="1304"/>
                    </a:cubicBezTo>
                    <a:cubicBezTo>
                      <a:pt x="1379" y="1103"/>
                      <a:pt x="1353" y="853"/>
                      <a:pt x="1303" y="627"/>
                    </a:cubicBezTo>
                    <a:cubicBezTo>
                      <a:pt x="1178" y="276"/>
                      <a:pt x="877" y="1"/>
                      <a:pt x="501" y="176"/>
                    </a:cubicBezTo>
                    <a:cubicBezTo>
                      <a:pt x="276" y="301"/>
                      <a:pt x="100" y="502"/>
                      <a:pt x="25" y="752"/>
                    </a:cubicBezTo>
                    <a:cubicBezTo>
                      <a:pt x="0" y="853"/>
                      <a:pt x="0" y="953"/>
                      <a:pt x="0" y="1028"/>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7312820" y="1456231"/>
                <a:ext cx="243423" cy="450914"/>
              </a:xfrm>
              <a:custGeom>
                <a:avLst/>
                <a:gdLst/>
                <a:ahLst/>
                <a:cxnLst/>
                <a:rect l="l" t="t" r="r" b="b"/>
                <a:pathLst>
                  <a:path w="6192" h="11470" extrusionOk="0">
                    <a:moveTo>
                      <a:pt x="1558" y="1"/>
                    </a:moveTo>
                    <a:cubicBezTo>
                      <a:pt x="1445" y="1"/>
                      <a:pt x="1342" y="20"/>
                      <a:pt x="1254" y="66"/>
                    </a:cubicBezTo>
                    <a:cubicBezTo>
                      <a:pt x="702" y="367"/>
                      <a:pt x="1" y="2473"/>
                      <a:pt x="26" y="3776"/>
                    </a:cubicBezTo>
                    <a:cubicBezTo>
                      <a:pt x="26" y="3976"/>
                      <a:pt x="26" y="4653"/>
                      <a:pt x="51" y="4853"/>
                    </a:cubicBezTo>
                    <a:cubicBezTo>
                      <a:pt x="201" y="5781"/>
                      <a:pt x="577" y="6508"/>
                      <a:pt x="1229" y="6859"/>
                    </a:cubicBezTo>
                    <a:cubicBezTo>
                      <a:pt x="1229" y="6909"/>
                      <a:pt x="1229" y="6934"/>
                      <a:pt x="1229" y="6959"/>
                    </a:cubicBezTo>
                    <a:cubicBezTo>
                      <a:pt x="1153" y="7610"/>
                      <a:pt x="1103" y="8237"/>
                      <a:pt x="1053" y="8889"/>
                    </a:cubicBezTo>
                    <a:cubicBezTo>
                      <a:pt x="1003" y="9615"/>
                      <a:pt x="777" y="10568"/>
                      <a:pt x="1454" y="11069"/>
                    </a:cubicBezTo>
                    <a:cubicBezTo>
                      <a:pt x="1755" y="11295"/>
                      <a:pt x="2156" y="11395"/>
                      <a:pt x="2532" y="11445"/>
                    </a:cubicBezTo>
                    <a:cubicBezTo>
                      <a:pt x="2699" y="11460"/>
                      <a:pt x="2870" y="11469"/>
                      <a:pt x="3042" y="11469"/>
                    </a:cubicBezTo>
                    <a:cubicBezTo>
                      <a:pt x="4003" y="11469"/>
                      <a:pt x="4981" y="11191"/>
                      <a:pt x="5364" y="10192"/>
                    </a:cubicBezTo>
                    <a:cubicBezTo>
                      <a:pt x="5640" y="9415"/>
                      <a:pt x="5539" y="8588"/>
                      <a:pt x="5414" y="7811"/>
                    </a:cubicBezTo>
                    <a:cubicBezTo>
                      <a:pt x="5339" y="7285"/>
                      <a:pt x="5264" y="6758"/>
                      <a:pt x="5289" y="6207"/>
                    </a:cubicBezTo>
                    <a:cubicBezTo>
                      <a:pt x="5289" y="6006"/>
                      <a:pt x="5264" y="5756"/>
                      <a:pt x="5314" y="5530"/>
                    </a:cubicBezTo>
                    <a:cubicBezTo>
                      <a:pt x="5364" y="5305"/>
                      <a:pt x="5439" y="5104"/>
                      <a:pt x="5590" y="4979"/>
                    </a:cubicBezTo>
                    <a:cubicBezTo>
                      <a:pt x="5665" y="4904"/>
                      <a:pt x="5765" y="4879"/>
                      <a:pt x="5840" y="4778"/>
                    </a:cubicBezTo>
                    <a:cubicBezTo>
                      <a:pt x="5915" y="4728"/>
                      <a:pt x="5940" y="4653"/>
                      <a:pt x="5991" y="4553"/>
                    </a:cubicBezTo>
                    <a:cubicBezTo>
                      <a:pt x="6141" y="4177"/>
                      <a:pt x="6191" y="3726"/>
                      <a:pt x="6141" y="3325"/>
                    </a:cubicBezTo>
                    <a:cubicBezTo>
                      <a:pt x="6091" y="3124"/>
                      <a:pt x="6016" y="2974"/>
                      <a:pt x="5965" y="2798"/>
                    </a:cubicBezTo>
                    <a:cubicBezTo>
                      <a:pt x="5940" y="2623"/>
                      <a:pt x="5940" y="2422"/>
                      <a:pt x="5890" y="2247"/>
                    </a:cubicBezTo>
                    <a:cubicBezTo>
                      <a:pt x="5790" y="1871"/>
                      <a:pt x="5615" y="1520"/>
                      <a:pt x="5364" y="1244"/>
                    </a:cubicBezTo>
                    <a:cubicBezTo>
                      <a:pt x="4938" y="818"/>
                      <a:pt x="4011" y="668"/>
                      <a:pt x="3434" y="543"/>
                    </a:cubicBezTo>
                    <a:cubicBezTo>
                      <a:pt x="2933" y="480"/>
                      <a:pt x="2120" y="1"/>
                      <a:pt x="155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7312820" y="1447975"/>
                <a:ext cx="243423" cy="462158"/>
              </a:xfrm>
              <a:custGeom>
                <a:avLst/>
                <a:gdLst/>
                <a:ahLst/>
                <a:cxnLst/>
                <a:rect l="l" t="t" r="r" b="b"/>
                <a:pathLst>
                  <a:path w="6192" h="11756" fill="none" extrusionOk="0">
                    <a:moveTo>
                      <a:pt x="5314" y="5740"/>
                    </a:moveTo>
                    <a:cubicBezTo>
                      <a:pt x="5364" y="5515"/>
                      <a:pt x="5439" y="5314"/>
                      <a:pt x="5590" y="5189"/>
                    </a:cubicBezTo>
                    <a:cubicBezTo>
                      <a:pt x="5665" y="5114"/>
                      <a:pt x="5765" y="5089"/>
                      <a:pt x="5840" y="4988"/>
                    </a:cubicBezTo>
                    <a:cubicBezTo>
                      <a:pt x="5915" y="4938"/>
                      <a:pt x="5940" y="4863"/>
                      <a:pt x="5991" y="4763"/>
                    </a:cubicBezTo>
                    <a:cubicBezTo>
                      <a:pt x="6141" y="4387"/>
                      <a:pt x="6191" y="3936"/>
                      <a:pt x="6141" y="3535"/>
                    </a:cubicBezTo>
                    <a:cubicBezTo>
                      <a:pt x="6091" y="3334"/>
                      <a:pt x="6016" y="3184"/>
                      <a:pt x="5965" y="3008"/>
                    </a:cubicBezTo>
                    <a:cubicBezTo>
                      <a:pt x="5940" y="2833"/>
                      <a:pt x="5940" y="2632"/>
                      <a:pt x="5890" y="2457"/>
                    </a:cubicBezTo>
                    <a:cubicBezTo>
                      <a:pt x="5790" y="2081"/>
                      <a:pt x="5615" y="1730"/>
                      <a:pt x="5364" y="1454"/>
                    </a:cubicBezTo>
                    <a:cubicBezTo>
                      <a:pt x="4938" y="1028"/>
                      <a:pt x="4011" y="878"/>
                      <a:pt x="3434" y="753"/>
                    </a:cubicBezTo>
                    <a:cubicBezTo>
                      <a:pt x="2833" y="678"/>
                      <a:pt x="1780" y="1"/>
                      <a:pt x="1254" y="276"/>
                    </a:cubicBezTo>
                    <a:cubicBezTo>
                      <a:pt x="702" y="577"/>
                      <a:pt x="1" y="2683"/>
                      <a:pt x="26" y="3986"/>
                    </a:cubicBezTo>
                    <a:cubicBezTo>
                      <a:pt x="26" y="4186"/>
                      <a:pt x="26" y="4863"/>
                      <a:pt x="51" y="5063"/>
                    </a:cubicBezTo>
                    <a:cubicBezTo>
                      <a:pt x="201" y="5991"/>
                      <a:pt x="577" y="6718"/>
                      <a:pt x="1229" y="7069"/>
                    </a:cubicBezTo>
                    <a:cubicBezTo>
                      <a:pt x="1229" y="7119"/>
                      <a:pt x="1229" y="7144"/>
                      <a:pt x="1229" y="7169"/>
                    </a:cubicBezTo>
                    <a:cubicBezTo>
                      <a:pt x="1153" y="7820"/>
                      <a:pt x="1103" y="8447"/>
                      <a:pt x="1053" y="9099"/>
                    </a:cubicBezTo>
                    <a:cubicBezTo>
                      <a:pt x="1003" y="9825"/>
                      <a:pt x="777" y="10778"/>
                      <a:pt x="1454" y="11279"/>
                    </a:cubicBezTo>
                    <a:cubicBezTo>
                      <a:pt x="1755" y="11505"/>
                      <a:pt x="2156" y="11605"/>
                      <a:pt x="2532" y="11655"/>
                    </a:cubicBezTo>
                    <a:cubicBezTo>
                      <a:pt x="3635" y="11755"/>
                      <a:pt x="4913" y="11580"/>
                      <a:pt x="5364" y="10402"/>
                    </a:cubicBezTo>
                    <a:cubicBezTo>
                      <a:pt x="5640" y="9625"/>
                      <a:pt x="5539" y="8798"/>
                      <a:pt x="5414" y="8021"/>
                    </a:cubicBezTo>
                    <a:cubicBezTo>
                      <a:pt x="5339" y="7495"/>
                      <a:pt x="5264" y="6968"/>
                      <a:pt x="5289" y="6417"/>
                    </a:cubicBezTo>
                    <a:cubicBezTo>
                      <a:pt x="5289" y="6216"/>
                      <a:pt x="5264" y="5966"/>
                      <a:pt x="5314" y="57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7254679" y="1287548"/>
                <a:ext cx="373469" cy="325036"/>
              </a:xfrm>
              <a:custGeom>
                <a:avLst/>
                <a:gdLst/>
                <a:ahLst/>
                <a:cxnLst/>
                <a:rect l="l" t="t" r="r" b="b"/>
                <a:pathLst>
                  <a:path w="9500" h="8268" extrusionOk="0">
                    <a:moveTo>
                      <a:pt x="1977" y="1"/>
                    </a:moveTo>
                    <a:cubicBezTo>
                      <a:pt x="1694" y="1"/>
                      <a:pt x="1410" y="65"/>
                      <a:pt x="1154" y="197"/>
                    </a:cubicBezTo>
                    <a:cubicBezTo>
                      <a:pt x="427" y="548"/>
                      <a:pt x="1" y="1425"/>
                      <a:pt x="101" y="2227"/>
                    </a:cubicBezTo>
                    <a:cubicBezTo>
                      <a:pt x="151" y="2528"/>
                      <a:pt x="251" y="2804"/>
                      <a:pt x="377" y="3079"/>
                    </a:cubicBezTo>
                    <a:cubicBezTo>
                      <a:pt x="402" y="3129"/>
                      <a:pt x="427" y="3180"/>
                      <a:pt x="452" y="3230"/>
                    </a:cubicBezTo>
                    <a:cubicBezTo>
                      <a:pt x="778" y="3881"/>
                      <a:pt x="1179" y="4408"/>
                      <a:pt x="1805" y="4784"/>
                    </a:cubicBezTo>
                    <a:cubicBezTo>
                      <a:pt x="2324" y="5091"/>
                      <a:pt x="2901" y="5295"/>
                      <a:pt x="3491" y="5295"/>
                    </a:cubicBezTo>
                    <a:cubicBezTo>
                      <a:pt x="3672" y="5295"/>
                      <a:pt x="3854" y="5276"/>
                      <a:pt x="4036" y="5235"/>
                    </a:cubicBezTo>
                    <a:cubicBezTo>
                      <a:pt x="4122" y="5218"/>
                      <a:pt x="4213" y="5209"/>
                      <a:pt x="4308" y="5209"/>
                    </a:cubicBezTo>
                    <a:cubicBezTo>
                      <a:pt x="5043" y="5209"/>
                      <a:pt x="5977" y="5711"/>
                      <a:pt x="6066" y="6488"/>
                    </a:cubicBezTo>
                    <a:cubicBezTo>
                      <a:pt x="6091" y="6814"/>
                      <a:pt x="6116" y="7139"/>
                      <a:pt x="6091" y="7465"/>
                    </a:cubicBezTo>
                    <a:cubicBezTo>
                      <a:pt x="6091" y="7641"/>
                      <a:pt x="6091" y="7816"/>
                      <a:pt x="6191" y="7967"/>
                    </a:cubicBezTo>
                    <a:cubicBezTo>
                      <a:pt x="6241" y="8042"/>
                      <a:pt x="6342" y="8092"/>
                      <a:pt x="6442" y="8142"/>
                    </a:cubicBezTo>
                    <a:cubicBezTo>
                      <a:pt x="6567" y="8217"/>
                      <a:pt x="6693" y="8267"/>
                      <a:pt x="6818" y="8267"/>
                    </a:cubicBezTo>
                    <a:cubicBezTo>
                      <a:pt x="7069" y="8242"/>
                      <a:pt x="7319" y="8067"/>
                      <a:pt x="7495" y="7941"/>
                    </a:cubicBezTo>
                    <a:cubicBezTo>
                      <a:pt x="7971" y="7566"/>
                      <a:pt x="8522" y="7139"/>
                      <a:pt x="8848" y="6613"/>
                    </a:cubicBezTo>
                    <a:cubicBezTo>
                      <a:pt x="9199" y="6012"/>
                      <a:pt x="9399" y="5160"/>
                      <a:pt x="9449" y="4483"/>
                    </a:cubicBezTo>
                    <a:cubicBezTo>
                      <a:pt x="9500" y="4032"/>
                      <a:pt x="9399" y="3230"/>
                      <a:pt x="8923" y="2979"/>
                    </a:cubicBezTo>
                    <a:cubicBezTo>
                      <a:pt x="8823" y="2912"/>
                      <a:pt x="8689" y="2890"/>
                      <a:pt x="8559" y="2890"/>
                    </a:cubicBezTo>
                    <a:cubicBezTo>
                      <a:pt x="8494" y="2890"/>
                      <a:pt x="8430" y="2895"/>
                      <a:pt x="8372" y="2904"/>
                    </a:cubicBezTo>
                    <a:cubicBezTo>
                      <a:pt x="8283" y="2922"/>
                      <a:pt x="8195" y="2939"/>
                      <a:pt x="8106" y="2939"/>
                    </a:cubicBezTo>
                    <a:cubicBezTo>
                      <a:pt x="8069" y="2939"/>
                      <a:pt x="8033" y="2936"/>
                      <a:pt x="7996" y="2929"/>
                    </a:cubicBezTo>
                    <a:cubicBezTo>
                      <a:pt x="7770" y="2904"/>
                      <a:pt x="7620" y="2703"/>
                      <a:pt x="7520" y="2503"/>
                    </a:cubicBezTo>
                    <a:cubicBezTo>
                      <a:pt x="7269" y="2102"/>
                      <a:pt x="7119" y="1626"/>
                      <a:pt x="6793" y="1275"/>
                    </a:cubicBezTo>
                    <a:cubicBezTo>
                      <a:pt x="6483" y="965"/>
                      <a:pt x="6037" y="794"/>
                      <a:pt x="5597" y="794"/>
                    </a:cubicBezTo>
                    <a:cubicBezTo>
                      <a:pt x="5359" y="794"/>
                      <a:pt x="5124" y="844"/>
                      <a:pt x="4913" y="949"/>
                    </a:cubicBezTo>
                    <a:cubicBezTo>
                      <a:pt x="4689" y="1083"/>
                      <a:pt x="4445" y="1258"/>
                      <a:pt x="4199" y="1258"/>
                    </a:cubicBezTo>
                    <a:cubicBezTo>
                      <a:pt x="4170" y="1258"/>
                      <a:pt x="4141" y="1255"/>
                      <a:pt x="4111" y="1250"/>
                    </a:cubicBezTo>
                    <a:cubicBezTo>
                      <a:pt x="3760" y="1200"/>
                      <a:pt x="3585" y="874"/>
                      <a:pt x="3359" y="623"/>
                    </a:cubicBezTo>
                    <a:cubicBezTo>
                      <a:pt x="3018" y="217"/>
                      <a:pt x="2499" y="1"/>
                      <a:pt x="19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7305941" y="1436379"/>
                <a:ext cx="64079" cy="148601"/>
              </a:xfrm>
              <a:custGeom>
                <a:avLst/>
                <a:gdLst/>
                <a:ahLst/>
                <a:cxnLst/>
                <a:rect l="l" t="t" r="r" b="b"/>
                <a:pathLst>
                  <a:path w="1630" h="3780" extrusionOk="0">
                    <a:moveTo>
                      <a:pt x="800" y="0"/>
                    </a:moveTo>
                    <a:cubicBezTo>
                      <a:pt x="574" y="0"/>
                      <a:pt x="354" y="107"/>
                      <a:pt x="251" y="296"/>
                    </a:cubicBezTo>
                    <a:cubicBezTo>
                      <a:pt x="201" y="396"/>
                      <a:pt x="176" y="496"/>
                      <a:pt x="150" y="597"/>
                    </a:cubicBezTo>
                    <a:cubicBezTo>
                      <a:pt x="0" y="1198"/>
                      <a:pt x="25" y="1850"/>
                      <a:pt x="75" y="2476"/>
                    </a:cubicBezTo>
                    <a:cubicBezTo>
                      <a:pt x="100" y="2852"/>
                      <a:pt x="50" y="3278"/>
                      <a:pt x="125" y="3654"/>
                    </a:cubicBezTo>
                    <a:cubicBezTo>
                      <a:pt x="150" y="3704"/>
                      <a:pt x="150" y="3754"/>
                      <a:pt x="150" y="3780"/>
                    </a:cubicBezTo>
                    <a:cubicBezTo>
                      <a:pt x="176" y="3780"/>
                      <a:pt x="251" y="3754"/>
                      <a:pt x="251" y="3729"/>
                    </a:cubicBezTo>
                    <a:cubicBezTo>
                      <a:pt x="602" y="3078"/>
                      <a:pt x="577" y="2301"/>
                      <a:pt x="902" y="1649"/>
                    </a:cubicBezTo>
                    <a:cubicBezTo>
                      <a:pt x="1028" y="1374"/>
                      <a:pt x="1328" y="1323"/>
                      <a:pt x="1454" y="1123"/>
                    </a:cubicBezTo>
                    <a:cubicBezTo>
                      <a:pt x="1629" y="797"/>
                      <a:pt x="1404" y="246"/>
                      <a:pt x="1103" y="70"/>
                    </a:cubicBezTo>
                    <a:cubicBezTo>
                      <a:pt x="1008" y="23"/>
                      <a:pt x="903"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7490150" y="1572158"/>
                <a:ext cx="78861" cy="79097"/>
              </a:xfrm>
              <a:custGeom>
                <a:avLst/>
                <a:gdLst/>
                <a:ahLst/>
                <a:cxnLst/>
                <a:rect l="l" t="t" r="r" b="b"/>
                <a:pathLst>
                  <a:path w="2006" h="2012" extrusionOk="0">
                    <a:moveTo>
                      <a:pt x="831" y="1"/>
                    </a:moveTo>
                    <a:cubicBezTo>
                      <a:pt x="465" y="1"/>
                      <a:pt x="1" y="122"/>
                      <a:pt x="1" y="752"/>
                    </a:cubicBezTo>
                    <a:lnTo>
                      <a:pt x="828" y="2005"/>
                    </a:lnTo>
                    <a:cubicBezTo>
                      <a:pt x="864" y="2009"/>
                      <a:pt x="900" y="2011"/>
                      <a:pt x="935" y="2011"/>
                    </a:cubicBezTo>
                    <a:cubicBezTo>
                      <a:pt x="1308" y="2011"/>
                      <a:pt x="1595" y="1770"/>
                      <a:pt x="1755" y="1403"/>
                    </a:cubicBezTo>
                    <a:cubicBezTo>
                      <a:pt x="2006" y="852"/>
                      <a:pt x="1805" y="100"/>
                      <a:pt x="1129" y="25"/>
                    </a:cubicBezTo>
                    <a:cubicBezTo>
                      <a:pt x="1051" y="13"/>
                      <a:pt x="946" y="1"/>
                      <a:pt x="8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7490150" y="1569171"/>
                <a:ext cx="78861" cy="83775"/>
              </a:xfrm>
              <a:custGeom>
                <a:avLst/>
                <a:gdLst/>
                <a:ahLst/>
                <a:cxnLst/>
                <a:rect l="l" t="t" r="r" b="b"/>
                <a:pathLst>
                  <a:path w="2006" h="2131" fill="none" extrusionOk="0">
                    <a:moveTo>
                      <a:pt x="828" y="2081"/>
                    </a:moveTo>
                    <a:cubicBezTo>
                      <a:pt x="1254" y="2131"/>
                      <a:pt x="1580" y="1880"/>
                      <a:pt x="1755" y="1479"/>
                    </a:cubicBezTo>
                    <a:cubicBezTo>
                      <a:pt x="2006" y="928"/>
                      <a:pt x="1805" y="176"/>
                      <a:pt x="1129" y="101"/>
                    </a:cubicBezTo>
                    <a:cubicBezTo>
                      <a:pt x="803" y="51"/>
                      <a:pt x="1" y="1"/>
                      <a:pt x="1" y="828"/>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7354214" y="1714817"/>
                <a:ext cx="56178" cy="59323"/>
              </a:xfrm>
              <a:custGeom>
                <a:avLst/>
                <a:gdLst/>
                <a:ahLst/>
                <a:cxnLst/>
                <a:rect l="l" t="t" r="r" b="b"/>
                <a:pathLst>
                  <a:path w="1429" h="1509" extrusionOk="0">
                    <a:moveTo>
                      <a:pt x="58" y="1"/>
                    </a:moveTo>
                    <a:cubicBezTo>
                      <a:pt x="39" y="1"/>
                      <a:pt x="25" y="9"/>
                      <a:pt x="25" y="30"/>
                    </a:cubicBezTo>
                    <a:cubicBezTo>
                      <a:pt x="0" y="30"/>
                      <a:pt x="25" y="55"/>
                      <a:pt x="25" y="80"/>
                    </a:cubicBezTo>
                    <a:cubicBezTo>
                      <a:pt x="176" y="406"/>
                      <a:pt x="151" y="656"/>
                      <a:pt x="100" y="1007"/>
                    </a:cubicBezTo>
                    <a:cubicBezTo>
                      <a:pt x="100" y="1183"/>
                      <a:pt x="50" y="1333"/>
                      <a:pt x="25" y="1509"/>
                    </a:cubicBezTo>
                    <a:cubicBezTo>
                      <a:pt x="326" y="1358"/>
                      <a:pt x="552" y="1108"/>
                      <a:pt x="802" y="882"/>
                    </a:cubicBezTo>
                    <a:cubicBezTo>
                      <a:pt x="1003" y="682"/>
                      <a:pt x="1328" y="531"/>
                      <a:pt x="1429" y="255"/>
                    </a:cubicBezTo>
                    <a:lnTo>
                      <a:pt x="978" y="255"/>
                    </a:lnTo>
                    <a:cubicBezTo>
                      <a:pt x="897" y="255"/>
                      <a:pt x="821" y="259"/>
                      <a:pt x="747" y="259"/>
                    </a:cubicBezTo>
                    <a:cubicBezTo>
                      <a:pt x="637" y="259"/>
                      <a:pt x="531" y="250"/>
                      <a:pt x="426" y="205"/>
                    </a:cubicBezTo>
                    <a:cubicBezTo>
                      <a:pt x="326" y="155"/>
                      <a:pt x="226" y="80"/>
                      <a:pt x="151" y="30"/>
                    </a:cubicBezTo>
                    <a:cubicBezTo>
                      <a:pt x="122" y="15"/>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7517746" y="1598889"/>
                <a:ext cx="18752" cy="27479"/>
              </a:xfrm>
              <a:custGeom>
                <a:avLst/>
                <a:gdLst/>
                <a:ahLst/>
                <a:cxnLst/>
                <a:rect l="l" t="t" r="r" b="b"/>
                <a:pathLst>
                  <a:path w="477" h="699" extrusionOk="0">
                    <a:moveTo>
                      <a:pt x="144" y="1"/>
                    </a:moveTo>
                    <a:cubicBezTo>
                      <a:pt x="94" y="1"/>
                      <a:pt x="45" y="15"/>
                      <a:pt x="1" y="47"/>
                    </a:cubicBezTo>
                    <a:lnTo>
                      <a:pt x="101" y="698"/>
                    </a:lnTo>
                    <a:cubicBezTo>
                      <a:pt x="301" y="673"/>
                      <a:pt x="477" y="498"/>
                      <a:pt x="452" y="272"/>
                    </a:cubicBezTo>
                    <a:cubicBezTo>
                      <a:pt x="433" y="122"/>
                      <a:pt x="28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7358145" y="1632225"/>
                <a:ext cx="68993" cy="38762"/>
              </a:xfrm>
              <a:custGeom>
                <a:avLst/>
                <a:gdLst/>
                <a:ahLst/>
                <a:cxnLst/>
                <a:rect l="l" t="t" r="r" b="b"/>
                <a:pathLst>
                  <a:path w="1755" h="986" extrusionOk="0">
                    <a:moveTo>
                      <a:pt x="1554" y="1"/>
                    </a:moveTo>
                    <a:cubicBezTo>
                      <a:pt x="1329" y="76"/>
                      <a:pt x="1254" y="376"/>
                      <a:pt x="1078" y="527"/>
                    </a:cubicBezTo>
                    <a:cubicBezTo>
                      <a:pt x="878" y="687"/>
                      <a:pt x="613" y="767"/>
                      <a:pt x="348" y="767"/>
                    </a:cubicBezTo>
                    <a:cubicBezTo>
                      <a:pt x="282" y="767"/>
                      <a:pt x="216" y="762"/>
                      <a:pt x="151" y="752"/>
                    </a:cubicBezTo>
                    <a:cubicBezTo>
                      <a:pt x="51" y="752"/>
                      <a:pt x="0" y="878"/>
                      <a:pt x="126" y="928"/>
                    </a:cubicBezTo>
                    <a:cubicBezTo>
                      <a:pt x="247" y="965"/>
                      <a:pt x="372" y="985"/>
                      <a:pt x="497" y="985"/>
                    </a:cubicBezTo>
                    <a:cubicBezTo>
                      <a:pt x="709" y="985"/>
                      <a:pt x="924" y="928"/>
                      <a:pt x="1128" y="803"/>
                    </a:cubicBezTo>
                    <a:cubicBezTo>
                      <a:pt x="1329" y="677"/>
                      <a:pt x="1755" y="351"/>
                      <a:pt x="1655" y="51"/>
                    </a:cubicBezTo>
                    <a:cubicBezTo>
                      <a:pt x="1655" y="26"/>
                      <a:pt x="1604"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908071" y="2588056"/>
                <a:ext cx="28579" cy="24137"/>
              </a:xfrm>
              <a:custGeom>
                <a:avLst/>
                <a:gdLst/>
                <a:ahLst/>
                <a:cxnLst/>
                <a:rect l="l" t="t" r="r" b="b"/>
                <a:pathLst>
                  <a:path w="727" h="614" extrusionOk="0">
                    <a:moveTo>
                      <a:pt x="0" y="1"/>
                    </a:moveTo>
                    <a:cubicBezTo>
                      <a:pt x="0" y="317"/>
                      <a:pt x="306" y="613"/>
                      <a:pt x="623" y="613"/>
                    </a:cubicBezTo>
                    <a:cubicBezTo>
                      <a:pt x="658" y="613"/>
                      <a:pt x="692" y="610"/>
                      <a:pt x="727" y="602"/>
                    </a:cubicBez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908071" y="2588056"/>
                <a:ext cx="28579" cy="26653"/>
              </a:xfrm>
              <a:custGeom>
                <a:avLst/>
                <a:gdLst/>
                <a:ahLst/>
                <a:cxnLst/>
                <a:rect l="l" t="t" r="r" b="b"/>
                <a:pathLst>
                  <a:path w="727" h="678" fill="none" extrusionOk="0">
                    <a:moveTo>
                      <a:pt x="0" y="1"/>
                    </a:moveTo>
                    <a:cubicBezTo>
                      <a:pt x="0" y="352"/>
                      <a:pt x="376" y="678"/>
                      <a:pt x="727" y="602"/>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38"/>
              <p:cNvGrpSpPr/>
              <p:nvPr/>
            </p:nvGrpSpPr>
            <p:grpSpPr>
              <a:xfrm rot="502343">
                <a:off x="6638549" y="2017822"/>
                <a:ext cx="718204" cy="789233"/>
                <a:chOff x="6732673" y="1794730"/>
                <a:chExt cx="718235" cy="789267"/>
              </a:xfrm>
            </p:grpSpPr>
            <p:sp>
              <p:nvSpPr>
                <p:cNvPr id="1155" name="Google Shape;1155;p38"/>
                <p:cNvSpPr/>
                <p:nvPr/>
              </p:nvSpPr>
              <p:spPr>
                <a:xfrm rot="-1759402">
                  <a:off x="6861403" y="1866166"/>
                  <a:ext cx="460775" cy="646394"/>
                </a:xfrm>
                <a:custGeom>
                  <a:avLst/>
                  <a:gdLst/>
                  <a:ahLst/>
                  <a:cxnLst/>
                  <a:rect l="l" t="t" r="r" b="b"/>
                  <a:pathLst>
                    <a:path w="43209" h="60603" extrusionOk="0">
                      <a:moveTo>
                        <a:pt x="3308" y="0"/>
                      </a:moveTo>
                      <a:cubicBezTo>
                        <a:pt x="1479" y="0"/>
                        <a:pt x="0" y="1479"/>
                        <a:pt x="0" y="3309"/>
                      </a:cubicBezTo>
                      <a:lnTo>
                        <a:pt x="0" y="57294"/>
                      </a:lnTo>
                      <a:cubicBezTo>
                        <a:pt x="0" y="59124"/>
                        <a:pt x="1479" y="60602"/>
                        <a:pt x="3308" y="60602"/>
                      </a:cubicBezTo>
                      <a:lnTo>
                        <a:pt x="39900" y="60602"/>
                      </a:lnTo>
                      <a:cubicBezTo>
                        <a:pt x="41730" y="60602"/>
                        <a:pt x="43208" y="59124"/>
                        <a:pt x="43208" y="57294"/>
                      </a:cubicBezTo>
                      <a:lnTo>
                        <a:pt x="43208" y="3309"/>
                      </a:lnTo>
                      <a:cubicBezTo>
                        <a:pt x="43208" y="1479"/>
                        <a:pt x="41730" y="0"/>
                        <a:pt x="39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rot="-1759402">
                  <a:off x="6845830" y="1865788"/>
                  <a:ext cx="180155" cy="91973"/>
                </a:xfrm>
                <a:custGeom>
                  <a:avLst/>
                  <a:gdLst/>
                  <a:ahLst/>
                  <a:cxnLst/>
                  <a:rect l="l" t="t" r="r" b="b"/>
                  <a:pathLst>
                    <a:path w="16894" h="8623" extrusionOk="0">
                      <a:moveTo>
                        <a:pt x="8447" y="1254"/>
                      </a:moveTo>
                      <a:cubicBezTo>
                        <a:pt x="9600" y="1254"/>
                        <a:pt x="10577" y="1981"/>
                        <a:pt x="10928" y="3008"/>
                      </a:cubicBezTo>
                      <a:lnTo>
                        <a:pt x="5966" y="3008"/>
                      </a:lnTo>
                      <a:cubicBezTo>
                        <a:pt x="6317" y="1981"/>
                        <a:pt x="7294" y="1254"/>
                        <a:pt x="8447" y="1254"/>
                      </a:cubicBezTo>
                      <a:close/>
                      <a:moveTo>
                        <a:pt x="8447" y="1"/>
                      </a:moveTo>
                      <a:cubicBezTo>
                        <a:pt x="6618" y="1"/>
                        <a:pt x="5064" y="1304"/>
                        <a:pt x="4663" y="3008"/>
                      </a:cubicBezTo>
                      <a:lnTo>
                        <a:pt x="1630" y="3008"/>
                      </a:lnTo>
                      <a:cubicBezTo>
                        <a:pt x="728" y="3008"/>
                        <a:pt x="1" y="3735"/>
                        <a:pt x="1" y="4612"/>
                      </a:cubicBezTo>
                      <a:lnTo>
                        <a:pt x="1" y="6993"/>
                      </a:lnTo>
                      <a:cubicBezTo>
                        <a:pt x="1" y="7896"/>
                        <a:pt x="728" y="8622"/>
                        <a:pt x="1630" y="8622"/>
                      </a:cubicBezTo>
                      <a:lnTo>
                        <a:pt x="15289" y="8622"/>
                      </a:lnTo>
                      <a:cubicBezTo>
                        <a:pt x="16166" y="8622"/>
                        <a:pt x="16893" y="7896"/>
                        <a:pt x="16893" y="6993"/>
                      </a:cubicBezTo>
                      <a:lnTo>
                        <a:pt x="16893" y="4612"/>
                      </a:lnTo>
                      <a:cubicBezTo>
                        <a:pt x="16893" y="3735"/>
                        <a:pt x="16166" y="3008"/>
                        <a:pt x="15289" y="3008"/>
                      </a:cubicBezTo>
                      <a:lnTo>
                        <a:pt x="12232" y="3008"/>
                      </a:lnTo>
                      <a:cubicBezTo>
                        <a:pt x="11831" y="1304"/>
                        <a:pt x="10277" y="1"/>
                        <a:pt x="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38"/>
              <p:cNvSpPr/>
              <p:nvPr/>
            </p:nvSpPr>
            <p:spPr>
              <a:xfrm>
                <a:off x="7350425" y="2938575"/>
                <a:ext cx="119600" cy="1222750"/>
              </a:xfrm>
              <a:custGeom>
                <a:avLst/>
                <a:gdLst/>
                <a:ahLst/>
                <a:cxnLst/>
                <a:rect l="l" t="t" r="r" b="b"/>
                <a:pathLst>
                  <a:path w="4784" h="48910" extrusionOk="0">
                    <a:moveTo>
                      <a:pt x="4784" y="0"/>
                    </a:moveTo>
                    <a:lnTo>
                      <a:pt x="0" y="10367"/>
                    </a:lnTo>
                    <a:lnTo>
                      <a:pt x="1063" y="48910"/>
                    </a:lnTo>
                  </a:path>
                </a:pathLst>
              </a:custGeom>
              <a:noFill/>
              <a:ln w="9525" cap="flat" cmpd="sng">
                <a:solidFill>
                  <a:schemeClr val="accent1"/>
                </a:solidFill>
                <a:prstDash val="solid"/>
                <a:round/>
                <a:headEnd type="none" w="med" len="med"/>
                <a:tailEnd type="none" w="med" len="med"/>
              </a:ln>
            </p:spPr>
          </p:sp>
          <p:sp>
            <p:nvSpPr>
              <p:cNvPr id="1158" name="Google Shape;1158;p38"/>
              <p:cNvSpPr/>
              <p:nvPr/>
            </p:nvSpPr>
            <p:spPr>
              <a:xfrm rot="-3169530" flipH="1">
                <a:off x="6806619" y="2458487"/>
                <a:ext cx="141922" cy="194130"/>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38"/>
            <p:cNvGrpSpPr/>
            <p:nvPr/>
          </p:nvGrpSpPr>
          <p:grpSpPr>
            <a:xfrm>
              <a:off x="8430563" y="1206600"/>
              <a:ext cx="270971" cy="3613918"/>
              <a:chOff x="8466700" y="1173262"/>
              <a:chExt cx="270971" cy="3613918"/>
            </a:xfrm>
          </p:grpSpPr>
          <p:grpSp>
            <p:nvGrpSpPr>
              <p:cNvPr id="1160" name="Google Shape;1160;p38"/>
              <p:cNvGrpSpPr/>
              <p:nvPr/>
            </p:nvGrpSpPr>
            <p:grpSpPr>
              <a:xfrm>
                <a:off x="8466700" y="1173262"/>
                <a:ext cx="256197" cy="3613918"/>
                <a:chOff x="8466700" y="1173262"/>
                <a:chExt cx="256197" cy="3613918"/>
              </a:xfrm>
            </p:grpSpPr>
            <p:sp>
              <p:nvSpPr>
                <p:cNvPr id="1161" name="Google Shape;1161;p38"/>
                <p:cNvSpPr/>
                <p:nvPr/>
              </p:nvSpPr>
              <p:spPr>
                <a:xfrm>
                  <a:off x="8469648" y="1440261"/>
                  <a:ext cx="227651" cy="3265153"/>
                </a:xfrm>
                <a:custGeom>
                  <a:avLst/>
                  <a:gdLst/>
                  <a:ahLst/>
                  <a:cxnLst/>
                  <a:rect l="l" t="t" r="r" b="b"/>
                  <a:pathLst>
                    <a:path w="5791" h="83059" extrusionOk="0">
                      <a:moveTo>
                        <a:pt x="1454" y="1"/>
                      </a:moveTo>
                      <a:lnTo>
                        <a:pt x="1" y="82984"/>
                      </a:lnTo>
                      <a:lnTo>
                        <a:pt x="4336" y="83059"/>
                      </a:lnTo>
                      <a:lnTo>
                        <a:pt x="5790" y="76"/>
                      </a:lnTo>
                      <a:lnTo>
                        <a:pt x="1454"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8470631" y="4621601"/>
                  <a:ext cx="170493" cy="165579"/>
                </a:xfrm>
                <a:custGeom>
                  <a:avLst/>
                  <a:gdLst/>
                  <a:ahLst/>
                  <a:cxnLst/>
                  <a:rect l="l" t="t" r="r" b="b"/>
                  <a:pathLst>
                    <a:path w="4337" h="4212" extrusionOk="0">
                      <a:moveTo>
                        <a:pt x="2110" y="0"/>
                      </a:moveTo>
                      <a:cubicBezTo>
                        <a:pt x="978" y="0"/>
                        <a:pt x="50" y="918"/>
                        <a:pt x="26" y="2056"/>
                      </a:cubicBezTo>
                      <a:cubicBezTo>
                        <a:pt x="1" y="3234"/>
                        <a:pt x="928" y="4186"/>
                        <a:pt x="2081" y="4211"/>
                      </a:cubicBezTo>
                      <a:lnTo>
                        <a:pt x="2181" y="4211"/>
                      </a:lnTo>
                      <a:cubicBezTo>
                        <a:pt x="3334" y="4211"/>
                        <a:pt x="4286" y="3309"/>
                        <a:pt x="4311" y="2131"/>
                      </a:cubicBezTo>
                      <a:cubicBezTo>
                        <a:pt x="4336" y="978"/>
                        <a:pt x="3409" y="26"/>
                        <a:pt x="2256" y="1"/>
                      </a:cubicBezTo>
                      <a:lnTo>
                        <a:pt x="2156" y="1"/>
                      </a:lnTo>
                      <a:cubicBezTo>
                        <a:pt x="2141" y="0"/>
                        <a:pt x="2126" y="0"/>
                        <a:pt x="21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8611521" y="1462943"/>
                  <a:ext cx="52245" cy="3127210"/>
                </a:xfrm>
                <a:custGeom>
                  <a:avLst/>
                  <a:gdLst/>
                  <a:ahLst/>
                  <a:cxnLst/>
                  <a:rect l="l" t="t" r="r" b="b"/>
                  <a:pathLst>
                    <a:path w="1329" h="79550" extrusionOk="0">
                      <a:moveTo>
                        <a:pt x="1329" y="0"/>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8611521" y="1462943"/>
                  <a:ext cx="52245" cy="3127210"/>
                </a:xfrm>
                <a:custGeom>
                  <a:avLst/>
                  <a:gdLst/>
                  <a:ahLst/>
                  <a:cxnLst/>
                  <a:rect l="l" t="t" r="r" b="b"/>
                  <a:pathLst>
                    <a:path w="1329" h="79550" fill="none" extrusionOk="0">
                      <a:moveTo>
                        <a:pt x="1329" y="0"/>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8564230" y="1458973"/>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8564230" y="1458973"/>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8516939" y="1455042"/>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8516939" y="1455042"/>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8521853" y="1173262"/>
                  <a:ext cx="201044" cy="348938"/>
                </a:xfrm>
                <a:custGeom>
                  <a:avLst/>
                  <a:gdLst/>
                  <a:ahLst/>
                  <a:cxnLst/>
                  <a:rect l="l" t="t" r="r" b="b"/>
                  <a:pathLst>
                    <a:path w="5114" h="8876" extrusionOk="0">
                      <a:moveTo>
                        <a:pt x="2432" y="1"/>
                      </a:moveTo>
                      <a:cubicBezTo>
                        <a:pt x="2432" y="2"/>
                        <a:pt x="2433" y="3"/>
                        <a:pt x="2433" y="4"/>
                      </a:cubicBezTo>
                      <a:lnTo>
                        <a:pt x="2433" y="4"/>
                      </a:lnTo>
                      <a:cubicBezTo>
                        <a:pt x="2433" y="3"/>
                        <a:pt x="2432" y="2"/>
                        <a:pt x="2432" y="1"/>
                      </a:cubicBezTo>
                      <a:close/>
                      <a:moveTo>
                        <a:pt x="2433" y="4"/>
                      </a:moveTo>
                      <a:cubicBezTo>
                        <a:pt x="2453" y="82"/>
                        <a:pt x="2306" y="303"/>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617" y="8875"/>
                        <a:pt x="632" y="8876"/>
                        <a:pt x="647" y="8876"/>
                      </a:cubicBezTo>
                      <a:cubicBezTo>
                        <a:pt x="829" y="8876"/>
                        <a:pt x="988" y="8737"/>
                        <a:pt x="1104" y="8597"/>
                      </a:cubicBezTo>
                      <a:cubicBezTo>
                        <a:pt x="1204" y="8447"/>
                        <a:pt x="1279" y="8246"/>
                        <a:pt x="1404" y="8096"/>
                      </a:cubicBezTo>
                      <a:cubicBezTo>
                        <a:pt x="1609" y="7817"/>
                        <a:pt x="1937" y="7662"/>
                        <a:pt x="2278" y="7662"/>
                      </a:cubicBezTo>
                      <a:cubicBezTo>
                        <a:pt x="2396" y="7662"/>
                        <a:pt x="2516" y="7681"/>
                        <a:pt x="2632" y="7720"/>
                      </a:cubicBezTo>
                      <a:cubicBezTo>
                        <a:pt x="2683" y="7745"/>
                        <a:pt x="2758" y="7770"/>
                        <a:pt x="2808" y="7820"/>
                      </a:cubicBezTo>
                      <a:cubicBezTo>
                        <a:pt x="2858" y="7896"/>
                        <a:pt x="2858" y="7996"/>
                        <a:pt x="2883" y="8071"/>
                      </a:cubicBezTo>
                      <a:cubicBezTo>
                        <a:pt x="2933" y="8272"/>
                        <a:pt x="3084" y="8447"/>
                        <a:pt x="3259" y="8522"/>
                      </a:cubicBezTo>
                      <a:cubicBezTo>
                        <a:pt x="3305" y="8539"/>
                        <a:pt x="3352" y="8547"/>
                        <a:pt x="3399" y="8547"/>
                      </a:cubicBezTo>
                      <a:cubicBezTo>
                        <a:pt x="3555" y="8547"/>
                        <a:pt x="3702" y="8457"/>
                        <a:pt x="3760" y="8322"/>
                      </a:cubicBezTo>
                      <a:cubicBezTo>
                        <a:pt x="3861" y="8146"/>
                        <a:pt x="3785" y="7845"/>
                        <a:pt x="3986" y="7770"/>
                      </a:cubicBezTo>
                      <a:cubicBezTo>
                        <a:pt x="4023" y="7758"/>
                        <a:pt x="4061" y="7758"/>
                        <a:pt x="4099" y="7758"/>
                      </a:cubicBezTo>
                      <a:cubicBezTo>
                        <a:pt x="4136" y="7758"/>
                        <a:pt x="4174" y="7758"/>
                        <a:pt x="4211" y="7745"/>
                      </a:cubicBezTo>
                      <a:cubicBezTo>
                        <a:pt x="5114" y="7495"/>
                        <a:pt x="3535" y="3886"/>
                        <a:pt x="3384" y="3309"/>
                      </a:cubicBezTo>
                      <a:cubicBezTo>
                        <a:pt x="3059" y="2207"/>
                        <a:pt x="2758" y="1106"/>
                        <a:pt x="2433" y="4"/>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8521853" y="1173262"/>
                  <a:ext cx="201038" cy="349831"/>
                </a:xfrm>
                <a:custGeom>
                  <a:avLst/>
                  <a:gdLst/>
                  <a:ahLst/>
                  <a:cxnLst/>
                  <a:rect l="l" t="t" r="r" b="b"/>
                  <a:pathLst>
                    <a:path w="5114" h="8899" fill="none" extrusionOk="0">
                      <a:moveTo>
                        <a:pt x="2432" y="1"/>
                      </a:moveTo>
                      <a:cubicBezTo>
                        <a:pt x="2457" y="76"/>
                        <a:pt x="2307" y="302"/>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803" y="8898"/>
                        <a:pt x="978" y="8748"/>
                        <a:pt x="1104" y="8597"/>
                      </a:cubicBezTo>
                      <a:cubicBezTo>
                        <a:pt x="1204" y="8447"/>
                        <a:pt x="1279" y="8246"/>
                        <a:pt x="1404" y="8096"/>
                      </a:cubicBezTo>
                      <a:cubicBezTo>
                        <a:pt x="1680" y="7720"/>
                        <a:pt x="2181" y="7570"/>
                        <a:pt x="2632" y="7720"/>
                      </a:cubicBezTo>
                      <a:cubicBezTo>
                        <a:pt x="2683" y="7745"/>
                        <a:pt x="2758" y="7770"/>
                        <a:pt x="2808" y="7820"/>
                      </a:cubicBezTo>
                      <a:cubicBezTo>
                        <a:pt x="2858" y="7896"/>
                        <a:pt x="2858" y="7996"/>
                        <a:pt x="2883" y="8071"/>
                      </a:cubicBezTo>
                      <a:cubicBezTo>
                        <a:pt x="2933" y="8272"/>
                        <a:pt x="3084" y="8447"/>
                        <a:pt x="3259" y="8522"/>
                      </a:cubicBezTo>
                      <a:cubicBezTo>
                        <a:pt x="3460" y="8597"/>
                        <a:pt x="3685" y="8497"/>
                        <a:pt x="3760" y="8322"/>
                      </a:cubicBezTo>
                      <a:cubicBezTo>
                        <a:pt x="3861" y="8146"/>
                        <a:pt x="3785" y="7845"/>
                        <a:pt x="3986" y="7770"/>
                      </a:cubicBezTo>
                      <a:cubicBezTo>
                        <a:pt x="4061" y="7745"/>
                        <a:pt x="4136" y="7770"/>
                        <a:pt x="4211" y="7745"/>
                      </a:cubicBezTo>
                      <a:cubicBezTo>
                        <a:pt x="5114" y="7495"/>
                        <a:pt x="3535" y="3886"/>
                        <a:pt x="3384" y="3309"/>
                      </a:cubicBezTo>
                      <a:cubicBezTo>
                        <a:pt x="3059" y="2206"/>
                        <a:pt x="2758" y="1104"/>
                        <a:pt x="2432" y="1"/>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8466700" y="4537869"/>
                  <a:ext cx="182286" cy="167505"/>
                </a:xfrm>
                <a:custGeom>
                  <a:avLst/>
                  <a:gdLst/>
                  <a:ahLst/>
                  <a:cxnLst/>
                  <a:rect l="l" t="t" r="r" b="b"/>
                  <a:pathLst>
                    <a:path w="4637" h="4261" extrusionOk="0">
                      <a:moveTo>
                        <a:pt x="827" y="0"/>
                      </a:moveTo>
                      <a:cubicBezTo>
                        <a:pt x="401" y="0"/>
                        <a:pt x="50" y="326"/>
                        <a:pt x="50" y="752"/>
                      </a:cubicBezTo>
                      <a:lnTo>
                        <a:pt x="0" y="3409"/>
                      </a:lnTo>
                      <a:cubicBezTo>
                        <a:pt x="0" y="3835"/>
                        <a:pt x="326" y="4186"/>
                        <a:pt x="752" y="4186"/>
                      </a:cubicBezTo>
                      <a:lnTo>
                        <a:pt x="3810" y="4261"/>
                      </a:lnTo>
                      <a:cubicBezTo>
                        <a:pt x="4236" y="4261"/>
                        <a:pt x="4587" y="3910"/>
                        <a:pt x="4587" y="3509"/>
                      </a:cubicBezTo>
                      <a:lnTo>
                        <a:pt x="4637" y="827"/>
                      </a:lnTo>
                      <a:cubicBezTo>
                        <a:pt x="4637" y="401"/>
                        <a:pt x="4311" y="50"/>
                        <a:pt x="3885" y="50"/>
                      </a:cubicBezTo>
                      <a:lnTo>
                        <a:pt x="82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38"/>
              <p:cNvSpPr/>
              <p:nvPr/>
            </p:nvSpPr>
            <p:spPr>
              <a:xfrm>
                <a:off x="8595757" y="2586090"/>
                <a:ext cx="141914" cy="194119"/>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9626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3160230" y="58999"/>
            <a:ext cx="311620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Data </a:t>
            </a:r>
            <a:r>
              <a:rPr lang="en" dirty="0"/>
              <a:t>Splitting</a:t>
            </a:r>
            <a:endParaRPr dirty="0"/>
          </a:p>
        </p:txBody>
      </p:sp>
      <p:pic>
        <p:nvPicPr>
          <p:cNvPr id="5" name="Picture 4">
            <a:extLst>
              <a:ext uri="{FF2B5EF4-FFF2-40B4-BE49-F238E27FC236}">
                <a16:creationId xmlns:a16="http://schemas.microsoft.com/office/drawing/2014/main" id="{D52307D7-B5FA-8146-47BE-6CF899667AE6}"/>
              </a:ext>
            </a:extLst>
          </p:cNvPr>
          <p:cNvPicPr>
            <a:picLocks noChangeAspect="1"/>
          </p:cNvPicPr>
          <p:nvPr/>
        </p:nvPicPr>
        <p:blipFill>
          <a:blip r:embed="rId3"/>
          <a:stretch>
            <a:fillRect/>
          </a:stretch>
        </p:blipFill>
        <p:spPr>
          <a:xfrm>
            <a:off x="0" y="876823"/>
            <a:ext cx="9144000" cy="3106454"/>
          </a:xfrm>
          <a:prstGeom prst="rect">
            <a:avLst/>
          </a:prstGeom>
        </p:spPr>
      </p:pic>
    </p:spTree>
    <p:extLst>
      <p:ext uri="{BB962C8B-B14F-4D97-AF65-F5344CB8AC3E}">
        <p14:creationId xmlns:p14="http://schemas.microsoft.com/office/powerpoint/2010/main" val="2562585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3160230" y="58999"/>
            <a:ext cx="311620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Data </a:t>
            </a:r>
            <a:r>
              <a:rPr lang="en" dirty="0"/>
              <a:t>Splitting</a:t>
            </a:r>
            <a:endParaRPr dirty="0"/>
          </a:p>
        </p:txBody>
      </p:sp>
      <p:pic>
        <p:nvPicPr>
          <p:cNvPr id="5" name="Picture 4">
            <a:extLst>
              <a:ext uri="{FF2B5EF4-FFF2-40B4-BE49-F238E27FC236}">
                <a16:creationId xmlns:a16="http://schemas.microsoft.com/office/drawing/2014/main" id="{D52307D7-B5FA-8146-47BE-6CF899667AE6}"/>
              </a:ext>
            </a:extLst>
          </p:cNvPr>
          <p:cNvPicPr>
            <a:picLocks noChangeAspect="1"/>
          </p:cNvPicPr>
          <p:nvPr/>
        </p:nvPicPr>
        <p:blipFill>
          <a:blip r:embed="rId3"/>
          <a:stretch>
            <a:fillRect/>
          </a:stretch>
        </p:blipFill>
        <p:spPr>
          <a:xfrm>
            <a:off x="0" y="876823"/>
            <a:ext cx="9144000" cy="3106454"/>
          </a:xfrm>
          <a:prstGeom prst="rect">
            <a:avLst/>
          </a:prstGeom>
        </p:spPr>
      </p:pic>
    </p:spTree>
    <p:extLst>
      <p:ext uri="{BB962C8B-B14F-4D97-AF65-F5344CB8AC3E}">
        <p14:creationId xmlns:p14="http://schemas.microsoft.com/office/powerpoint/2010/main" val="1941140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2356728" y="234364"/>
            <a:ext cx="44305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Data </a:t>
            </a:r>
            <a:r>
              <a:rPr lang="en" dirty="0"/>
              <a:t>Preprocessing</a:t>
            </a:r>
            <a:endParaRPr dirty="0"/>
          </a:p>
        </p:txBody>
      </p:sp>
      <p:pic>
        <p:nvPicPr>
          <p:cNvPr id="5" name="Picture 4">
            <a:extLst>
              <a:ext uri="{FF2B5EF4-FFF2-40B4-BE49-F238E27FC236}">
                <a16:creationId xmlns:a16="http://schemas.microsoft.com/office/drawing/2014/main" id="{D52307D7-B5FA-8146-47BE-6CF899667AE6}"/>
              </a:ext>
            </a:extLst>
          </p:cNvPr>
          <p:cNvPicPr>
            <a:picLocks noChangeAspect="1"/>
          </p:cNvPicPr>
          <p:nvPr/>
        </p:nvPicPr>
        <p:blipFill>
          <a:blip r:embed="rId3"/>
          <a:srcRect/>
          <a:stretch/>
        </p:blipFill>
        <p:spPr>
          <a:xfrm>
            <a:off x="137786" y="1897401"/>
            <a:ext cx="8680537" cy="1040244"/>
          </a:xfrm>
          <a:prstGeom prst="rect">
            <a:avLst/>
          </a:prstGeom>
        </p:spPr>
      </p:pic>
    </p:spTree>
    <p:extLst>
      <p:ext uri="{BB962C8B-B14F-4D97-AF65-F5344CB8AC3E}">
        <p14:creationId xmlns:p14="http://schemas.microsoft.com/office/powerpoint/2010/main" val="329718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2681487" y="284469"/>
            <a:ext cx="37810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Cross </a:t>
            </a:r>
            <a:r>
              <a:rPr lang="en" dirty="0"/>
              <a:t>Validation</a:t>
            </a:r>
            <a:endParaRPr dirty="0"/>
          </a:p>
        </p:txBody>
      </p:sp>
      <p:sp>
        <p:nvSpPr>
          <p:cNvPr id="2" name="Google Shape;960;p35">
            <a:extLst>
              <a:ext uri="{FF2B5EF4-FFF2-40B4-BE49-F238E27FC236}">
                <a16:creationId xmlns:a16="http://schemas.microsoft.com/office/drawing/2014/main" id="{98618E31-41EF-5A04-FB34-38B7CE3C25EC}"/>
              </a:ext>
            </a:extLst>
          </p:cNvPr>
          <p:cNvSpPr txBox="1">
            <a:spLocks/>
          </p:cNvSpPr>
          <p:nvPr/>
        </p:nvSpPr>
        <p:spPr>
          <a:xfrm>
            <a:off x="115671" y="996439"/>
            <a:ext cx="5445885" cy="485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fr-FR" sz="1800" dirty="0" err="1">
                <a:solidFill>
                  <a:schemeClr val="tx1"/>
                </a:solidFill>
              </a:rPr>
              <a:t>Region</a:t>
            </a:r>
            <a:r>
              <a:rPr lang="fr-FR" sz="1800" dirty="0">
                <a:solidFill>
                  <a:schemeClr val="tx1"/>
                </a:solidFill>
              </a:rPr>
              <a:t> Dammam </a:t>
            </a:r>
            <a:r>
              <a:rPr lang="fr-FR" sz="1800" dirty="0" err="1">
                <a:solidFill>
                  <a:schemeClr val="tx1"/>
                </a:solidFill>
              </a:rPr>
              <a:t>menjadi</a:t>
            </a:r>
            <a:r>
              <a:rPr lang="fr-FR" sz="1800" dirty="0">
                <a:solidFill>
                  <a:schemeClr val="tx1"/>
                </a:solidFill>
              </a:rPr>
              <a:t> </a:t>
            </a:r>
            <a:r>
              <a:rPr lang="fr-FR" sz="1800" dirty="0" err="1">
                <a:solidFill>
                  <a:schemeClr val="tx1"/>
                </a:solidFill>
              </a:rPr>
              <a:t>Region</a:t>
            </a:r>
            <a:r>
              <a:rPr lang="fr-FR" sz="1800" dirty="0">
                <a:solidFill>
                  <a:schemeClr val="tx1"/>
                </a:solidFill>
              </a:rPr>
              <a:t> </a:t>
            </a:r>
            <a:r>
              <a:rPr lang="fr-FR" sz="1800" dirty="0" err="1">
                <a:solidFill>
                  <a:schemeClr val="tx1"/>
                </a:solidFill>
              </a:rPr>
              <a:t>dengan</a:t>
            </a:r>
            <a:r>
              <a:rPr lang="fr-FR" sz="1800" dirty="0">
                <a:solidFill>
                  <a:schemeClr val="tx1"/>
                </a:solidFill>
              </a:rPr>
              <a:t> </a:t>
            </a:r>
            <a:r>
              <a:rPr lang="fr-FR" sz="1800" dirty="0" err="1">
                <a:solidFill>
                  <a:schemeClr val="tx1"/>
                </a:solidFill>
              </a:rPr>
              <a:t>harga</a:t>
            </a:r>
            <a:r>
              <a:rPr lang="fr-FR" sz="1800" dirty="0">
                <a:solidFill>
                  <a:schemeClr val="tx1"/>
                </a:solidFill>
              </a:rPr>
              <a:t> mobil </a:t>
            </a:r>
            <a:r>
              <a:rPr lang="fr-FR" sz="1800" dirty="0" err="1">
                <a:solidFill>
                  <a:schemeClr val="tx1"/>
                </a:solidFill>
              </a:rPr>
              <a:t>bekas</a:t>
            </a:r>
            <a:r>
              <a:rPr lang="fr-FR" sz="1800" dirty="0">
                <a:solidFill>
                  <a:schemeClr val="tx1"/>
                </a:solidFill>
              </a:rPr>
              <a:t> </a:t>
            </a:r>
            <a:r>
              <a:rPr lang="fr-FR" sz="1800" dirty="0" err="1">
                <a:solidFill>
                  <a:schemeClr val="tx1"/>
                </a:solidFill>
              </a:rPr>
              <a:t>tertinggi</a:t>
            </a:r>
            <a:endParaRPr lang="en-ID" sz="2800" dirty="0">
              <a:solidFill>
                <a:schemeClr val="tx1"/>
              </a:solidFill>
            </a:endParaRPr>
          </a:p>
        </p:txBody>
      </p:sp>
    </p:spTree>
    <p:extLst>
      <p:ext uri="{BB962C8B-B14F-4D97-AF65-F5344CB8AC3E}">
        <p14:creationId xmlns:p14="http://schemas.microsoft.com/office/powerpoint/2010/main" val="3736883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3160230" y="58999"/>
            <a:ext cx="311620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Data </a:t>
            </a:r>
            <a:r>
              <a:rPr lang="en" dirty="0"/>
              <a:t>Splitting</a:t>
            </a:r>
            <a:endParaRPr dirty="0"/>
          </a:p>
        </p:txBody>
      </p:sp>
      <p:pic>
        <p:nvPicPr>
          <p:cNvPr id="5" name="Picture 4">
            <a:extLst>
              <a:ext uri="{FF2B5EF4-FFF2-40B4-BE49-F238E27FC236}">
                <a16:creationId xmlns:a16="http://schemas.microsoft.com/office/drawing/2014/main" id="{D52307D7-B5FA-8146-47BE-6CF899667AE6}"/>
              </a:ext>
            </a:extLst>
          </p:cNvPr>
          <p:cNvPicPr>
            <a:picLocks noChangeAspect="1"/>
          </p:cNvPicPr>
          <p:nvPr/>
        </p:nvPicPr>
        <p:blipFill>
          <a:blip r:embed="rId3"/>
          <a:stretch>
            <a:fillRect/>
          </a:stretch>
        </p:blipFill>
        <p:spPr>
          <a:xfrm>
            <a:off x="0" y="876823"/>
            <a:ext cx="9144000" cy="3106454"/>
          </a:xfrm>
          <a:prstGeom prst="rect">
            <a:avLst/>
          </a:prstGeom>
        </p:spPr>
      </p:pic>
    </p:spTree>
    <p:extLst>
      <p:ext uri="{BB962C8B-B14F-4D97-AF65-F5344CB8AC3E}">
        <p14:creationId xmlns:p14="http://schemas.microsoft.com/office/powerpoint/2010/main" val="527850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0"/>
          <p:cNvSpPr txBox="1">
            <a:spLocks noGrp="1"/>
          </p:cNvSpPr>
          <p:nvPr>
            <p:ph type="title"/>
          </p:nvPr>
        </p:nvSpPr>
        <p:spPr>
          <a:xfrm>
            <a:off x="364144" y="1137840"/>
            <a:ext cx="5018546" cy="7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Berdasarkan</a:t>
            </a:r>
            <a:r>
              <a:rPr lang="en" dirty="0"/>
              <a:t> Jenis</a:t>
            </a:r>
            <a:endParaRPr dirty="0"/>
          </a:p>
        </p:txBody>
      </p:sp>
      <p:sp>
        <p:nvSpPr>
          <p:cNvPr id="804" name="Google Shape;804;p30"/>
          <p:cNvSpPr txBox="1">
            <a:spLocks noGrp="1"/>
          </p:cNvSpPr>
          <p:nvPr>
            <p:ph type="subTitle" idx="1"/>
          </p:nvPr>
        </p:nvSpPr>
        <p:spPr>
          <a:xfrm>
            <a:off x="518802" y="2040300"/>
            <a:ext cx="5562709" cy="2209594"/>
          </a:xfrm>
          <a:prstGeom prst="rect">
            <a:avLst/>
          </a:prstGeom>
        </p:spPr>
        <p:txBody>
          <a:bodyPr spcFirstLastPara="1" wrap="square" lIns="91425" tIns="91425" rIns="91425" bIns="91425" numCol="2" anchor="t" anchorCtr="0">
            <a:noAutofit/>
          </a:bodyPr>
          <a:lstStyle/>
          <a:p>
            <a:pPr marL="0" lvl="0" indent="0" algn="l" rtl="0">
              <a:spcBef>
                <a:spcPts val="0"/>
              </a:spcBef>
              <a:spcAft>
                <a:spcPts val="0"/>
              </a:spcAft>
              <a:buClr>
                <a:schemeClr val="dk1"/>
              </a:buClr>
              <a:buSzPts val="1100"/>
              <a:buFont typeface="Arial"/>
              <a:buNone/>
            </a:pPr>
            <a:r>
              <a:rPr lang="en-US" dirty="0"/>
              <a:t>Kita </a:t>
            </a:r>
            <a:r>
              <a:rPr lang="en-US" dirty="0" err="1"/>
              <a:t>akan</a:t>
            </a:r>
            <a:r>
              <a:rPr lang="en-US" dirty="0"/>
              <a:t> </a:t>
            </a:r>
            <a:r>
              <a:rPr lang="en-US" dirty="0" err="1"/>
              <a:t>menganalisis</a:t>
            </a:r>
            <a:r>
              <a:rPr lang="en-US" dirty="0"/>
              <a:t> </a:t>
            </a:r>
            <a:r>
              <a:rPr lang="en-US" dirty="0" err="1"/>
              <a:t>kolom</a:t>
            </a:r>
            <a:r>
              <a:rPr lang="en-US" dirty="0"/>
              <a:t>  `</a:t>
            </a:r>
            <a:r>
              <a:rPr lang="en-US" dirty="0" err="1"/>
              <a:t>jenis</a:t>
            </a:r>
            <a:r>
              <a:rPr lang="en-US" dirty="0"/>
              <a:t>` </a:t>
            </a:r>
            <a:r>
              <a:rPr lang="en-US" dirty="0" err="1"/>
              <a:t>untuk</a:t>
            </a:r>
            <a:r>
              <a:rPr lang="en-US" dirty="0"/>
              <a:t> </a:t>
            </a:r>
            <a:r>
              <a:rPr lang="en-US" dirty="0" err="1"/>
              <a:t>menjawab</a:t>
            </a:r>
            <a:r>
              <a:rPr lang="en-US" dirty="0"/>
              <a:t> </a:t>
            </a:r>
            <a:r>
              <a:rPr lang="en-US" dirty="0" err="1"/>
              <a:t>beberapa</a:t>
            </a:r>
            <a:r>
              <a:rPr lang="en-US" dirty="0"/>
              <a:t> </a:t>
            </a:r>
            <a:r>
              <a:rPr lang="en-US" dirty="0" err="1"/>
              <a:t>pertanyaan</a:t>
            </a:r>
            <a:r>
              <a:rPr lang="en-US" dirty="0"/>
              <a:t>:</a:t>
            </a:r>
          </a:p>
          <a:p>
            <a:pPr marL="0" lvl="0" indent="0" algn="l" rtl="0">
              <a:spcBef>
                <a:spcPts val="0"/>
              </a:spcBef>
              <a:spcAft>
                <a:spcPts val="0"/>
              </a:spcAft>
              <a:buClr>
                <a:schemeClr val="dk1"/>
              </a:buClr>
              <a:buSzPts val="1100"/>
              <a:buFont typeface="Arial"/>
              <a:buNone/>
            </a:pPr>
            <a:endParaRPr lang="en-US" dirty="0"/>
          </a:p>
          <a:p>
            <a:r>
              <a:rPr lang="en-ID" b="0" dirty="0" err="1">
                <a:solidFill>
                  <a:srgbClr val="333333"/>
                </a:solidFill>
                <a:effectLst/>
                <a:latin typeface="DM Sans" pitchFamily="2" charset="0"/>
              </a:rPr>
              <a:t>Jenis</a:t>
            </a:r>
            <a:r>
              <a:rPr lang="en-ID" b="0" dirty="0">
                <a:solidFill>
                  <a:srgbClr val="333333"/>
                </a:solidFill>
                <a:effectLst/>
                <a:latin typeface="DM Sans" pitchFamily="2" charset="0"/>
              </a:rPr>
              <a:t> mana yang </a:t>
            </a:r>
            <a:r>
              <a:rPr lang="en-ID" b="0" dirty="0" err="1">
                <a:solidFill>
                  <a:srgbClr val="333333"/>
                </a:solidFill>
                <a:effectLst/>
                <a:latin typeface="DM Sans" pitchFamily="2" charset="0"/>
              </a:rPr>
              <a:t>memiliki</a:t>
            </a:r>
            <a:r>
              <a:rPr lang="en-ID" b="0" dirty="0">
                <a:solidFill>
                  <a:srgbClr val="333333"/>
                </a:solidFill>
                <a:effectLst/>
                <a:latin typeface="DM Sans" pitchFamily="2" charset="0"/>
              </a:rPr>
              <a:t> paling </a:t>
            </a:r>
            <a:r>
              <a:rPr lang="en-ID" b="0" dirty="0" err="1">
                <a:solidFill>
                  <a:srgbClr val="333333"/>
                </a:solidFill>
                <a:effectLst/>
                <a:latin typeface="DM Sans" pitchFamily="2" charset="0"/>
              </a:rPr>
              <a:t>banyak</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jumlah</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penumpang</a:t>
            </a:r>
            <a:r>
              <a:rPr lang="en-ID" b="0" dirty="0">
                <a:solidFill>
                  <a:srgbClr val="333333"/>
                </a:solidFill>
                <a:effectLst/>
                <a:latin typeface="DM Sans" pitchFamily="2" charset="0"/>
              </a:rPr>
              <a:t>?</a:t>
            </a:r>
          </a:p>
          <a:p>
            <a:pPr marL="152400" indent="0">
              <a:buNone/>
            </a:pPr>
            <a:endParaRPr lang="en-ID" b="0" dirty="0">
              <a:solidFill>
                <a:srgbClr val="333333"/>
              </a:solidFill>
              <a:effectLst/>
              <a:latin typeface="Consolas" panose="020B0609020204030204" pitchFamily="49" charset="0"/>
            </a:endParaRPr>
          </a:p>
          <a:p>
            <a:r>
              <a:rPr lang="en-ID" b="0" dirty="0">
                <a:solidFill>
                  <a:srgbClr val="333333"/>
                </a:solidFill>
                <a:effectLst/>
                <a:latin typeface="DM Sans" pitchFamily="2" charset="0"/>
              </a:rPr>
              <a:t>Pada </a:t>
            </a:r>
            <a:r>
              <a:rPr lang="en-ID" b="0" dirty="0" err="1">
                <a:solidFill>
                  <a:srgbClr val="333333"/>
                </a:solidFill>
                <a:effectLst/>
                <a:latin typeface="DM Sans" pitchFamily="2" charset="0"/>
              </a:rPr>
              <a:t>setiap</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Jenis</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bagaimana</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jumlah</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penumpang</a:t>
            </a:r>
            <a:r>
              <a:rPr lang="en-ID" b="0" dirty="0">
                <a:solidFill>
                  <a:srgbClr val="333333"/>
                </a:solidFill>
                <a:effectLst/>
                <a:latin typeface="DM Sans" pitchFamily="2" charset="0"/>
              </a:rPr>
              <a:t> pada </a:t>
            </a:r>
            <a:r>
              <a:rPr lang="en-ID" b="0" dirty="0" err="1">
                <a:solidFill>
                  <a:srgbClr val="333333"/>
                </a:solidFill>
                <a:effectLst/>
                <a:latin typeface="DM Sans" pitchFamily="2" charset="0"/>
              </a:rPr>
              <a:t>setiap</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bulannya</a:t>
            </a:r>
            <a:r>
              <a:rPr lang="en-ID" b="0" dirty="0">
                <a:solidFill>
                  <a:srgbClr val="333333"/>
                </a:solidFill>
                <a:effectLst/>
                <a:latin typeface="DM Sans" pitchFamily="2" charset="0"/>
              </a:rPr>
              <a:t>?</a:t>
            </a:r>
          </a:p>
          <a:p>
            <a:pPr marL="152400" indent="0">
              <a:buNone/>
            </a:pPr>
            <a:endParaRPr lang="en-ID" b="0" dirty="0">
              <a:solidFill>
                <a:srgbClr val="333333"/>
              </a:solidFill>
              <a:effectLst/>
              <a:latin typeface="Consolas" panose="020B0609020204030204" pitchFamily="49" charset="0"/>
            </a:endParaRPr>
          </a:p>
          <a:p>
            <a:r>
              <a:rPr lang="en-ID" b="0" dirty="0">
                <a:solidFill>
                  <a:srgbClr val="333333"/>
                </a:solidFill>
                <a:effectLst/>
                <a:latin typeface="DM Sans" pitchFamily="2" charset="0"/>
              </a:rPr>
              <a:t>Dari </a:t>
            </a:r>
            <a:r>
              <a:rPr lang="en-ID" b="0" dirty="0" err="1">
                <a:solidFill>
                  <a:srgbClr val="333333"/>
                </a:solidFill>
                <a:effectLst/>
                <a:latin typeface="DM Sans" pitchFamily="2" charset="0"/>
              </a:rPr>
              <a:t>Jenis</a:t>
            </a:r>
            <a:r>
              <a:rPr lang="en-ID" b="0" dirty="0">
                <a:solidFill>
                  <a:srgbClr val="333333"/>
                </a:solidFill>
                <a:effectLst/>
                <a:latin typeface="DM Sans" pitchFamily="2" charset="0"/>
              </a:rPr>
              <a:t> mana </a:t>
            </a:r>
            <a:r>
              <a:rPr lang="en-ID" b="0" dirty="0" err="1">
                <a:solidFill>
                  <a:srgbClr val="333333"/>
                </a:solidFill>
                <a:effectLst/>
                <a:latin typeface="DM Sans" pitchFamily="2" charset="0"/>
              </a:rPr>
              <a:t>jumlah</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penumpang</a:t>
            </a:r>
            <a:r>
              <a:rPr lang="en-ID" b="0" dirty="0">
                <a:solidFill>
                  <a:srgbClr val="333333"/>
                </a:solidFill>
                <a:effectLst/>
                <a:latin typeface="DM Sans" pitchFamily="2" charset="0"/>
              </a:rPr>
              <a:t> paling </a:t>
            </a:r>
            <a:r>
              <a:rPr lang="en-ID" b="0" dirty="0" err="1">
                <a:solidFill>
                  <a:srgbClr val="333333"/>
                </a:solidFill>
                <a:effectLst/>
                <a:latin typeface="DM Sans" pitchFamily="2" charset="0"/>
              </a:rPr>
              <a:t>banyak</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Apakah</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secara</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proporsi</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jenis</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tersebut</a:t>
            </a:r>
            <a:r>
              <a:rPr lang="en-ID" b="0" dirty="0">
                <a:solidFill>
                  <a:srgbClr val="333333"/>
                </a:solidFill>
                <a:effectLst/>
                <a:latin typeface="DM Sans" pitchFamily="2" charset="0"/>
              </a:rPr>
              <a:t> juga </a:t>
            </a:r>
            <a:r>
              <a:rPr lang="en-ID" b="0" dirty="0" err="1">
                <a:solidFill>
                  <a:srgbClr val="333333"/>
                </a:solidFill>
                <a:effectLst/>
                <a:latin typeface="DM Sans" pitchFamily="2" charset="0"/>
              </a:rPr>
              <a:t>memiliki</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jumlah</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penumpang</a:t>
            </a:r>
            <a:r>
              <a:rPr lang="en-ID" b="0" dirty="0">
                <a:solidFill>
                  <a:srgbClr val="333333"/>
                </a:solidFill>
                <a:effectLst/>
                <a:latin typeface="DM Sans" pitchFamily="2" charset="0"/>
              </a:rPr>
              <a:t> paling </a:t>
            </a:r>
            <a:r>
              <a:rPr lang="en-ID" b="0" dirty="0" err="1">
                <a:solidFill>
                  <a:srgbClr val="333333"/>
                </a:solidFill>
                <a:effectLst/>
                <a:latin typeface="DM Sans" pitchFamily="2" charset="0"/>
              </a:rPr>
              <a:t>tinggi</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setiap</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bulannya</a:t>
            </a:r>
            <a:r>
              <a:rPr lang="en-ID" b="0" dirty="0">
                <a:solidFill>
                  <a:srgbClr val="333333"/>
                </a:solidFill>
                <a:effectLst/>
                <a:latin typeface="DM Sans" pitchFamily="2" charset="0"/>
              </a:rPr>
              <a:t>?</a:t>
            </a:r>
          </a:p>
          <a:p>
            <a:pPr marL="0" lvl="0" indent="0" algn="l" rtl="0">
              <a:spcBef>
                <a:spcPts val="1000"/>
              </a:spcBef>
              <a:spcAft>
                <a:spcPts val="0"/>
              </a:spcAft>
              <a:buNone/>
            </a:pPr>
            <a:endParaRPr dirty="0"/>
          </a:p>
        </p:txBody>
      </p:sp>
      <p:grpSp>
        <p:nvGrpSpPr>
          <p:cNvPr id="806" name="Google Shape;806;p30"/>
          <p:cNvGrpSpPr/>
          <p:nvPr/>
        </p:nvGrpSpPr>
        <p:grpSpPr>
          <a:xfrm>
            <a:off x="5328069" y="-24"/>
            <a:ext cx="1119432" cy="1639409"/>
            <a:chOff x="5903235" y="-19"/>
            <a:chExt cx="1293543" cy="1894394"/>
          </a:xfrm>
        </p:grpSpPr>
        <p:sp>
          <p:nvSpPr>
            <p:cNvPr id="807" name="Google Shape;807;p30"/>
            <p:cNvSpPr/>
            <p:nvPr/>
          </p:nvSpPr>
          <p:spPr>
            <a:xfrm>
              <a:off x="6375400" y="1545175"/>
              <a:ext cx="349200" cy="349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903235" y="1008921"/>
              <a:ext cx="1293543" cy="652286"/>
            </a:xfrm>
            <a:custGeom>
              <a:avLst/>
              <a:gdLst/>
              <a:ahLst/>
              <a:cxnLst/>
              <a:rect l="l" t="t" r="r" b="b"/>
              <a:pathLst>
                <a:path w="12081" h="6092" extrusionOk="0">
                  <a:moveTo>
                    <a:pt x="6041" y="1"/>
                  </a:moveTo>
                  <a:cubicBezTo>
                    <a:pt x="2707" y="1"/>
                    <a:pt x="0" y="2708"/>
                    <a:pt x="0" y="6041"/>
                  </a:cubicBezTo>
                  <a:lnTo>
                    <a:pt x="0"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6549946" y="-19"/>
              <a:ext cx="107" cy="1009051"/>
            </a:xfrm>
            <a:custGeom>
              <a:avLst/>
              <a:gdLst/>
              <a:ahLst/>
              <a:cxnLst/>
              <a:rect l="l" t="t" r="r" b="b"/>
              <a:pathLst>
                <a:path w="1" h="9424" fill="none" extrusionOk="0">
                  <a:moveTo>
                    <a:pt x="0" y="0"/>
                  </a:moveTo>
                  <a:lnTo>
                    <a:pt x="0" y="9424"/>
                  </a:lnTo>
                </a:path>
              </a:pathLst>
            </a:custGeom>
            <a:solidFill>
              <a:schemeClr val="accent1"/>
            </a:solidFill>
            <a:ln w="381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343;p46">
            <a:extLst>
              <a:ext uri="{FF2B5EF4-FFF2-40B4-BE49-F238E27FC236}">
                <a16:creationId xmlns:a16="http://schemas.microsoft.com/office/drawing/2014/main" id="{7BF1004F-7489-1B82-6B01-9FEA5D3BC912}"/>
              </a:ext>
            </a:extLst>
          </p:cNvPr>
          <p:cNvGrpSpPr/>
          <p:nvPr/>
        </p:nvGrpSpPr>
        <p:grpSpPr>
          <a:xfrm rot="-899759">
            <a:off x="8143481" y="2972419"/>
            <a:ext cx="390954" cy="1695357"/>
            <a:chOff x="8858900" y="959573"/>
            <a:chExt cx="900000" cy="3902812"/>
          </a:xfrm>
        </p:grpSpPr>
        <p:sp>
          <p:nvSpPr>
            <p:cNvPr id="5" name="Google Shape;1344;p46">
              <a:extLst>
                <a:ext uri="{FF2B5EF4-FFF2-40B4-BE49-F238E27FC236}">
                  <a16:creationId xmlns:a16="http://schemas.microsoft.com/office/drawing/2014/main" id="{7DDBAF50-C2D6-1024-9130-AA7AC344D28E}"/>
                </a:ext>
              </a:extLst>
            </p:cNvPr>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45;p46">
              <a:extLst>
                <a:ext uri="{FF2B5EF4-FFF2-40B4-BE49-F238E27FC236}">
                  <a16:creationId xmlns:a16="http://schemas.microsoft.com/office/drawing/2014/main" id="{2D06E337-09BE-9F61-A6DE-81C7B59AA03F}"/>
                </a:ext>
              </a:extLst>
            </p:cNvPr>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6;p46">
              <a:extLst>
                <a:ext uri="{FF2B5EF4-FFF2-40B4-BE49-F238E27FC236}">
                  <a16:creationId xmlns:a16="http://schemas.microsoft.com/office/drawing/2014/main" id="{F2FC5227-A195-9270-EE37-41F91A32958A}"/>
                </a:ext>
              </a:extLst>
            </p:cNvPr>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7;p46">
              <a:extLst>
                <a:ext uri="{FF2B5EF4-FFF2-40B4-BE49-F238E27FC236}">
                  <a16:creationId xmlns:a16="http://schemas.microsoft.com/office/drawing/2014/main" id="{A0399C20-3436-7CE7-265E-214090578213}"/>
                </a:ext>
              </a:extLst>
            </p:cNvPr>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8;p46">
              <a:extLst>
                <a:ext uri="{FF2B5EF4-FFF2-40B4-BE49-F238E27FC236}">
                  <a16:creationId xmlns:a16="http://schemas.microsoft.com/office/drawing/2014/main" id="{21B48060-EBC6-187A-464F-BC7B2BD423FA}"/>
                </a:ext>
              </a:extLst>
            </p:cNvPr>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349;p46">
            <a:extLst>
              <a:ext uri="{FF2B5EF4-FFF2-40B4-BE49-F238E27FC236}">
                <a16:creationId xmlns:a16="http://schemas.microsoft.com/office/drawing/2014/main" id="{0FF61A7F-79A9-73BF-C5A4-53F6C5E0432E}"/>
              </a:ext>
            </a:extLst>
          </p:cNvPr>
          <p:cNvGrpSpPr/>
          <p:nvPr/>
        </p:nvGrpSpPr>
        <p:grpSpPr>
          <a:xfrm rot="-899759">
            <a:off x="7750787" y="2972419"/>
            <a:ext cx="390954" cy="1695357"/>
            <a:chOff x="8858900" y="959573"/>
            <a:chExt cx="900000" cy="3902812"/>
          </a:xfrm>
        </p:grpSpPr>
        <p:sp>
          <p:nvSpPr>
            <p:cNvPr id="11" name="Google Shape;1350;p46">
              <a:extLst>
                <a:ext uri="{FF2B5EF4-FFF2-40B4-BE49-F238E27FC236}">
                  <a16:creationId xmlns:a16="http://schemas.microsoft.com/office/drawing/2014/main" id="{3C4BE8A2-5527-96F8-F94D-493DEE94BCC4}"/>
                </a:ext>
              </a:extLst>
            </p:cNvPr>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1;p46">
              <a:extLst>
                <a:ext uri="{FF2B5EF4-FFF2-40B4-BE49-F238E27FC236}">
                  <a16:creationId xmlns:a16="http://schemas.microsoft.com/office/drawing/2014/main" id="{BA516D56-8BBD-5B63-5981-46B22B395E80}"/>
                </a:ext>
              </a:extLst>
            </p:cNvPr>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2;p46">
              <a:extLst>
                <a:ext uri="{FF2B5EF4-FFF2-40B4-BE49-F238E27FC236}">
                  <a16:creationId xmlns:a16="http://schemas.microsoft.com/office/drawing/2014/main" id="{E860216B-716D-4CDE-5A45-4DA868859877}"/>
                </a:ext>
              </a:extLst>
            </p:cNvPr>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3;p46">
              <a:extLst>
                <a:ext uri="{FF2B5EF4-FFF2-40B4-BE49-F238E27FC236}">
                  <a16:creationId xmlns:a16="http://schemas.microsoft.com/office/drawing/2014/main" id="{190E968F-34F5-5823-CCFE-B92E04CF5236}"/>
                </a:ext>
              </a:extLst>
            </p:cNvPr>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4;p46">
              <a:extLst>
                <a:ext uri="{FF2B5EF4-FFF2-40B4-BE49-F238E27FC236}">
                  <a16:creationId xmlns:a16="http://schemas.microsoft.com/office/drawing/2014/main" id="{03598319-C594-DE1B-3C9F-9873B81B5714}"/>
                </a:ext>
              </a:extLst>
            </p:cNvPr>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355;p46">
            <a:extLst>
              <a:ext uri="{FF2B5EF4-FFF2-40B4-BE49-F238E27FC236}">
                <a16:creationId xmlns:a16="http://schemas.microsoft.com/office/drawing/2014/main" id="{5248688A-E154-2B9A-60BA-56FB2B5D9696}"/>
              </a:ext>
            </a:extLst>
          </p:cNvPr>
          <p:cNvGrpSpPr/>
          <p:nvPr/>
        </p:nvGrpSpPr>
        <p:grpSpPr>
          <a:xfrm>
            <a:off x="5382690" y="3445326"/>
            <a:ext cx="2410419" cy="1244161"/>
            <a:chOff x="-3637450" y="817043"/>
            <a:chExt cx="3181231" cy="1642023"/>
          </a:xfrm>
        </p:grpSpPr>
        <p:sp>
          <p:nvSpPr>
            <p:cNvPr id="17" name="Google Shape;1356;p46">
              <a:extLst>
                <a:ext uri="{FF2B5EF4-FFF2-40B4-BE49-F238E27FC236}">
                  <a16:creationId xmlns:a16="http://schemas.microsoft.com/office/drawing/2014/main" id="{BDB0D4DC-83C6-A5E6-4F02-5BB4FE653A8E}"/>
                </a:ext>
              </a:extLst>
            </p:cNvPr>
            <p:cNvSpPr/>
            <p:nvPr/>
          </p:nvSpPr>
          <p:spPr>
            <a:xfrm>
              <a:off x="-3466763" y="817043"/>
              <a:ext cx="2839862" cy="1607280"/>
            </a:xfrm>
            <a:custGeom>
              <a:avLst/>
              <a:gdLst/>
              <a:ahLst/>
              <a:cxnLst/>
              <a:rect l="l" t="t" r="r" b="b"/>
              <a:pathLst>
                <a:path w="47119" h="26668" extrusionOk="0">
                  <a:moveTo>
                    <a:pt x="1404" y="0"/>
                  </a:moveTo>
                  <a:cubicBezTo>
                    <a:pt x="627" y="0"/>
                    <a:pt x="1" y="627"/>
                    <a:pt x="1" y="1379"/>
                  </a:cubicBezTo>
                  <a:lnTo>
                    <a:pt x="1" y="25264"/>
                  </a:lnTo>
                  <a:cubicBezTo>
                    <a:pt x="1" y="26041"/>
                    <a:pt x="627" y="26667"/>
                    <a:pt x="1404" y="26667"/>
                  </a:cubicBezTo>
                  <a:lnTo>
                    <a:pt x="45715" y="26667"/>
                  </a:lnTo>
                  <a:cubicBezTo>
                    <a:pt x="46492" y="26667"/>
                    <a:pt x="47119" y="26041"/>
                    <a:pt x="47119" y="25264"/>
                  </a:cubicBezTo>
                  <a:lnTo>
                    <a:pt x="47119" y="1379"/>
                  </a:lnTo>
                  <a:cubicBezTo>
                    <a:pt x="47119" y="627"/>
                    <a:pt x="46492" y="0"/>
                    <a:pt x="45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57;p46">
              <a:extLst>
                <a:ext uri="{FF2B5EF4-FFF2-40B4-BE49-F238E27FC236}">
                  <a16:creationId xmlns:a16="http://schemas.microsoft.com/office/drawing/2014/main" id="{FA0FD443-8A30-A3EA-A23B-CB6736F6DB57}"/>
                </a:ext>
              </a:extLst>
            </p:cNvPr>
            <p:cNvSpPr/>
            <p:nvPr/>
          </p:nvSpPr>
          <p:spPr>
            <a:xfrm>
              <a:off x="-3637450" y="2356305"/>
              <a:ext cx="3181231" cy="102760"/>
            </a:xfrm>
            <a:custGeom>
              <a:avLst/>
              <a:gdLst/>
              <a:ahLst/>
              <a:cxnLst/>
              <a:rect l="l" t="t" r="r" b="b"/>
              <a:pathLst>
                <a:path w="52783" h="1705" extrusionOk="0">
                  <a:moveTo>
                    <a:pt x="402" y="0"/>
                  </a:moveTo>
                  <a:cubicBezTo>
                    <a:pt x="176" y="0"/>
                    <a:pt x="1" y="176"/>
                    <a:pt x="1" y="401"/>
                  </a:cubicBezTo>
                  <a:lnTo>
                    <a:pt x="1" y="1304"/>
                  </a:lnTo>
                  <a:cubicBezTo>
                    <a:pt x="1" y="1529"/>
                    <a:pt x="176" y="1705"/>
                    <a:pt x="402" y="1705"/>
                  </a:cubicBezTo>
                  <a:lnTo>
                    <a:pt x="52382" y="1705"/>
                  </a:lnTo>
                  <a:cubicBezTo>
                    <a:pt x="52608" y="1705"/>
                    <a:pt x="52783" y="1529"/>
                    <a:pt x="52783" y="1304"/>
                  </a:cubicBezTo>
                  <a:lnTo>
                    <a:pt x="52783" y="401"/>
                  </a:lnTo>
                  <a:cubicBezTo>
                    <a:pt x="52783" y="176"/>
                    <a:pt x="52608" y="0"/>
                    <a:pt x="5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58;p46">
              <a:extLst>
                <a:ext uri="{FF2B5EF4-FFF2-40B4-BE49-F238E27FC236}">
                  <a16:creationId xmlns:a16="http://schemas.microsoft.com/office/drawing/2014/main" id="{582CDF81-CDDF-A655-8791-ED5172B94067}"/>
                </a:ext>
              </a:extLst>
            </p:cNvPr>
            <p:cNvSpPr/>
            <p:nvPr/>
          </p:nvSpPr>
          <p:spPr>
            <a:xfrm>
              <a:off x="-3397271" y="962055"/>
              <a:ext cx="2702447" cy="1315754"/>
            </a:xfrm>
            <a:custGeom>
              <a:avLst/>
              <a:gdLst/>
              <a:ahLst/>
              <a:cxnLst/>
              <a:rect l="l" t="t" r="r" b="b"/>
              <a:pathLst>
                <a:path w="44839" h="21831" extrusionOk="0">
                  <a:moveTo>
                    <a:pt x="1" y="0"/>
                  </a:moveTo>
                  <a:lnTo>
                    <a:pt x="1" y="21830"/>
                  </a:lnTo>
                  <a:lnTo>
                    <a:pt x="44838" y="21830"/>
                  </a:lnTo>
                  <a:lnTo>
                    <a:pt x="44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59;p46">
              <a:extLst>
                <a:ext uri="{FF2B5EF4-FFF2-40B4-BE49-F238E27FC236}">
                  <a16:creationId xmlns:a16="http://schemas.microsoft.com/office/drawing/2014/main" id="{063BAD81-0215-4176-902C-44A7C3E8DE13}"/>
                </a:ext>
              </a:extLst>
            </p:cNvPr>
            <p:cNvSpPr/>
            <p:nvPr/>
          </p:nvSpPr>
          <p:spPr>
            <a:xfrm>
              <a:off x="-3176740" y="1176560"/>
              <a:ext cx="412488" cy="412428"/>
            </a:xfrm>
            <a:custGeom>
              <a:avLst/>
              <a:gdLst/>
              <a:ahLst/>
              <a:cxnLst/>
              <a:rect l="l" t="t" r="r" b="b"/>
              <a:pathLst>
                <a:path w="6844" h="6843" extrusionOk="0">
                  <a:moveTo>
                    <a:pt x="1" y="0"/>
                  </a:moveTo>
                  <a:lnTo>
                    <a:pt x="1" y="6843"/>
                  </a:lnTo>
                  <a:lnTo>
                    <a:pt x="6843" y="6843"/>
                  </a:lnTo>
                  <a:lnTo>
                    <a:pt x="6843"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0;p46">
              <a:extLst>
                <a:ext uri="{FF2B5EF4-FFF2-40B4-BE49-F238E27FC236}">
                  <a16:creationId xmlns:a16="http://schemas.microsoft.com/office/drawing/2014/main" id="{D00AB44F-C71D-100F-80D2-FCAA468B41B4}"/>
                </a:ext>
              </a:extLst>
            </p:cNvPr>
            <p:cNvSpPr/>
            <p:nvPr/>
          </p:nvSpPr>
          <p:spPr>
            <a:xfrm>
              <a:off x="-2658592" y="1176560"/>
              <a:ext cx="705460" cy="1025735"/>
            </a:xfrm>
            <a:custGeom>
              <a:avLst/>
              <a:gdLst/>
              <a:ahLst/>
              <a:cxnLst/>
              <a:rect l="l" t="t" r="r" b="b"/>
              <a:pathLst>
                <a:path w="11705" h="17019" extrusionOk="0">
                  <a:moveTo>
                    <a:pt x="0" y="0"/>
                  </a:moveTo>
                  <a:lnTo>
                    <a:pt x="0" y="17018"/>
                  </a:lnTo>
                  <a:lnTo>
                    <a:pt x="11705" y="17018"/>
                  </a:lnTo>
                  <a:lnTo>
                    <a:pt x="11705" y="0"/>
                  </a:lnTo>
                  <a:close/>
                </a:path>
              </a:pathLst>
            </a:custGeom>
            <a:solidFill>
              <a:schemeClr val="dk2"/>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1;p46">
              <a:extLst>
                <a:ext uri="{FF2B5EF4-FFF2-40B4-BE49-F238E27FC236}">
                  <a16:creationId xmlns:a16="http://schemas.microsoft.com/office/drawing/2014/main" id="{142C6844-9BF5-539A-FDE7-3D76A20DCCC6}"/>
                </a:ext>
              </a:extLst>
            </p:cNvPr>
            <p:cNvSpPr/>
            <p:nvPr/>
          </p:nvSpPr>
          <p:spPr>
            <a:xfrm>
              <a:off x="-3172159" y="1685609"/>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2;p46">
              <a:extLst>
                <a:ext uri="{FF2B5EF4-FFF2-40B4-BE49-F238E27FC236}">
                  <a16:creationId xmlns:a16="http://schemas.microsoft.com/office/drawing/2014/main" id="{B607B66C-6A28-9ED3-CE0B-70D6D3F697AF}"/>
                </a:ext>
              </a:extLst>
            </p:cNvPr>
            <p:cNvSpPr/>
            <p:nvPr/>
          </p:nvSpPr>
          <p:spPr>
            <a:xfrm>
              <a:off x="-3172159" y="1685609"/>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3;p46">
              <a:extLst>
                <a:ext uri="{FF2B5EF4-FFF2-40B4-BE49-F238E27FC236}">
                  <a16:creationId xmlns:a16="http://schemas.microsoft.com/office/drawing/2014/main" id="{FFA2F9C0-E023-D34D-D974-CF1F8C23AEED}"/>
                </a:ext>
              </a:extLst>
            </p:cNvPr>
            <p:cNvSpPr/>
            <p:nvPr/>
          </p:nvSpPr>
          <p:spPr>
            <a:xfrm>
              <a:off x="-3172159" y="1749074"/>
              <a:ext cx="406340" cy="60"/>
            </a:xfrm>
            <a:custGeom>
              <a:avLst/>
              <a:gdLst/>
              <a:ahLst/>
              <a:cxnLst/>
              <a:rect l="l" t="t" r="r" b="b"/>
              <a:pathLst>
                <a:path w="6742" h="1" extrusionOk="0">
                  <a:moveTo>
                    <a:pt x="0" y="0"/>
                  </a:moveTo>
                  <a:lnTo>
                    <a:pt x="674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4;p46">
              <a:extLst>
                <a:ext uri="{FF2B5EF4-FFF2-40B4-BE49-F238E27FC236}">
                  <a16:creationId xmlns:a16="http://schemas.microsoft.com/office/drawing/2014/main" id="{AB359C32-6361-1EAF-D6C9-8D936B005CB5}"/>
                </a:ext>
              </a:extLst>
            </p:cNvPr>
            <p:cNvSpPr/>
            <p:nvPr/>
          </p:nvSpPr>
          <p:spPr>
            <a:xfrm>
              <a:off x="-3172159" y="1749074"/>
              <a:ext cx="406340" cy="60"/>
            </a:xfrm>
            <a:custGeom>
              <a:avLst/>
              <a:gdLst/>
              <a:ahLst/>
              <a:cxnLst/>
              <a:rect l="l" t="t" r="r" b="b"/>
              <a:pathLst>
                <a:path w="6742" h="1" fill="none" extrusionOk="0">
                  <a:moveTo>
                    <a:pt x="0" y="0"/>
                  </a:moveTo>
                  <a:lnTo>
                    <a:pt x="6742" y="0"/>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5;p46">
              <a:extLst>
                <a:ext uri="{FF2B5EF4-FFF2-40B4-BE49-F238E27FC236}">
                  <a16:creationId xmlns:a16="http://schemas.microsoft.com/office/drawing/2014/main" id="{1184D9BA-13ED-9808-F954-2A6BDB8877C1}"/>
                </a:ext>
              </a:extLst>
            </p:cNvPr>
            <p:cNvSpPr/>
            <p:nvPr/>
          </p:nvSpPr>
          <p:spPr>
            <a:xfrm>
              <a:off x="-3172159" y="1813986"/>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6;p46">
              <a:extLst>
                <a:ext uri="{FF2B5EF4-FFF2-40B4-BE49-F238E27FC236}">
                  <a16:creationId xmlns:a16="http://schemas.microsoft.com/office/drawing/2014/main" id="{E0EABB61-BB80-4C64-5C02-E4C807A21BB1}"/>
                </a:ext>
              </a:extLst>
            </p:cNvPr>
            <p:cNvSpPr/>
            <p:nvPr/>
          </p:nvSpPr>
          <p:spPr>
            <a:xfrm>
              <a:off x="-3172159" y="1813986"/>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7;p46">
              <a:extLst>
                <a:ext uri="{FF2B5EF4-FFF2-40B4-BE49-F238E27FC236}">
                  <a16:creationId xmlns:a16="http://schemas.microsoft.com/office/drawing/2014/main" id="{87854F74-9560-84BC-52B8-32C6FE00B32A}"/>
                </a:ext>
              </a:extLst>
            </p:cNvPr>
            <p:cNvSpPr/>
            <p:nvPr/>
          </p:nvSpPr>
          <p:spPr>
            <a:xfrm>
              <a:off x="-1823238" y="1241532"/>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8;p46">
              <a:extLst>
                <a:ext uri="{FF2B5EF4-FFF2-40B4-BE49-F238E27FC236}">
                  <a16:creationId xmlns:a16="http://schemas.microsoft.com/office/drawing/2014/main" id="{8D8EAC3F-E446-F7C3-0D9A-C55D99EDBEA1}"/>
                </a:ext>
              </a:extLst>
            </p:cNvPr>
            <p:cNvSpPr/>
            <p:nvPr/>
          </p:nvSpPr>
          <p:spPr>
            <a:xfrm>
              <a:off x="-1823238" y="1241532"/>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9;p46">
              <a:extLst>
                <a:ext uri="{FF2B5EF4-FFF2-40B4-BE49-F238E27FC236}">
                  <a16:creationId xmlns:a16="http://schemas.microsoft.com/office/drawing/2014/main" id="{51285D8E-C57D-EF7B-DE9B-F0072D41B827}"/>
                </a:ext>
              </a:extLst>
            </p:cNvPr>
            <p:cNvSpPr/>
            <p:nvPr/>
          </p:nvSpPr>
          <p:spPr>
            <a:xfrm>
              <a:off x="-1823238" y="1371416"/>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70;p46">
              <a:extLst>
                <a:ext uri="{FF2B5EF4-FFF2-40B4-BE49-F238E27FC236}">
                  <a16:creationId xmlns:a16="http://schemas.microsoft.com/office/drawing/2014/main" id="{8FD80C82-433A-A4AF-986D-F56F2B47FD1F}"/>
                </a:ext>
              </a:extLst>
            </p:cNvPr>
            <p:cNvSpPr/>
            <p:nvPr/>
          </p:nvSpPr>
          <p:spPr>
            <a:xfrm>
              <a:off x="-1823238" y="1371416"/>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71;p46">
              <a:extLst>
                <a:ext uri="{FF2B5EF4-FFF2-40B4-BE49-F238E27FC236}">
                  <a16:creationId xmlns:a16="http://schemas.microsoft.com/office/drawing/2014/main" id="{5C24A2EA-770C-BB17-828F-1FF3E28E5CB3}"/>
                </a:ext>
              </a:extLst>
            </p:cNvPr>
            <p:cNvSpPr/>
            <p:nvPr/>
          </p:nvSpPr>
          <p:spPr>
            <a:xfrm>
              <a:off x="-1823238" y="1517935"/>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2;p46">
              <a:extLst>
                <a:ext uri="{FF2B5EF4-FFF2-40B4-BE49-F238E27FC236}">
                  <a16:creationId xmlns:a16="http://schemas.microsoft.com/office/drawing/2014/main" id="{FFF203C4-6B45-9D16-3F33-87DE240BA886}"/>
                </a:ext>
              </a:extLst>
            </p:cNvPr>
            <p:cNvSpPr/>
            <p:nvPr/>
          </p:nvSpPr>
          <p:spPr>
            <a:xfrm>
              <a:off x="-1823238" y="1517935"/>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3;p46">
              <a:extLst>
                <a:ext uri="{FF2B5EF4-FFF2-40B4-BE49-F238E27FC236}">
                  <a16:creationId xmlns:a16="http://schemas.microsoft.com/office/drawing/2014/main" id="{0C109F91-55DA-E851-047E-070B64306528}"/>
                </a:ext>
              </a:extLst>
            </p:cNvPr>
            <p:cNvSpPr/>
            <p:nvPr/>
          </p:nvSpPr>
          <p:spPr>
            <a:xfrm>
              <a:off x="-1823238" y="1647819"/>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4;p46">
              <a:extLst>
                <a:ext uri="{FF2B5EF4-FFF2-40B4-BE49-F238E27FC236}">
                  <a16:creationId xmlns:a16="http://schemas.microsoft.com/office/drawing/2014/main" id="{F56CD0AB-0CAC-9D3A-204D-B552C1DEF6D1}"/>
                </a:ext>
              </a:extLst>
            </p:cNvPr>
            <p:cNvSpPr/>
            <p:nvPr/>
          </p:nvSpPr>
          <p:spPr>
            <a:xfrm>
              <a:off x="-1823238" y="1647819"/>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5;p46">
              <a:extLst>
                <a:ext uri="{FF2B5EF4-FFF2-40B4-BE49-F238E27FC236}">
                  <a16:creationId xmlns:a16="http://schemas.microsoft.com/office/drawing/2014/main" id="{CF59CA83-23E8-7191-CD7F-78B45C0E1B28}"/>
                </a:ext>
              </a:extLst>
            </p:cNvPr>
            <p:cNvSpPr/>
            <p:nvPr/>
          </p:nvSpPr>
          <p:spPr>
            <a:xfrm>
              <a:off x="-1823238" y="1795905"/>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76;p46">
              <a:extLst>
                <a:ext uri="{FF2B5EF4-FFF2-40B4-BE49-F238E27FC236}">
                  <a16:creationId xmlns:a16="http://schemas.microsoft.com/office/drawing/2014/main" id="{9D91CBAC-46FA-47E8-5358-44A883C065C9}"/>
                </a:ext>
              </a:extLst>
            </p:cNvPr>
            <p:cNvSpPr/>
            <p:nvPr/>
          </p:nvSpPr>
          <p:spPr>
            <a:xfrm>
              <a:off x="-1823238" y="1795905"/>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 name="Google Shape;1125;p38">
            <a:extLst>
              <a:ext uri="{FF2B5EF4-FFF2-40B4-BE49-F238E27FC236}">
                <a16:creationId xmlns:a16="http://schemas.microsoft.com/office/drawing/2014/main" id="{3362C20B-AA64-5E1B-6DCC-F9CCC852A438}"/>
              </a:ext>
            </a:extLst>
          </p:cNvPr>
          <p:cNvCxnSpPr/>
          <p:nvPr/>
        </p:nvCxnSpPr>
        <p:spPr>
          <a:xfrm>
            <a:off x="1401010" y="4689486"/>
            <a:ext cx="7720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9"/>
          <p:cNvSpPr txBox="1">
            <a:spLocks noGrp="1"/>
          </p:cNvSpPr>
          <p:nvPr>
            <p:ph type="title"/>
          </p:nvPr>
        </p:nvSpPr>
        <p:spPr>
          <a:xfrm>
            <a:off x="720000" y="38862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Bar </a:t>
            </a:r>
            <a:r>
              <a:rPr lang="en" dirty="0"/>
              <a:t>graph</a:t>
            </a:r>
            <a:endParaRPr dirty="0"/>
          </a:p>
        </p:txBody>
      </p:sp>
      <p:pic>
        <p:nvPicPr>
          <p:cNvPr id="1187" name="Google Shape;1187;p39"/>
          <p:cNvPicPr preferRelativeResize="0"/>
          <p:nvPr/>
        </p:nvPicPr>
        <p:blipFill>
          <a:blip r:embed="rId3"/>
          <a:srcRect/>
          <a:stretch/>
        </p:blipFill>
        <p:spPr>
          <a:xfrm>
            <a:off x="1874614" y="1112200"/>
            <a:ext cx="5189126" cy="3642680"/>
          </a:xfrm>
          <a:prstGeom prst="rect">
            <a:avLst/>
          </a:prstGeom>
          <a:noFill/>
          <a:ln>
            <a:noFill/>
          </a:ln>
        </p:spPr>
      </p:pic>
      <p:grpSp>
        <p:nvGrpSpPr>
          <p:cNvPr id="2" name="Google Shape;9345;p59">
            <a:extLst>
              <a:ext uri="{FF2B5EF4-FFF2-40B4-BE49-F238E27FC236}">
                <a16:creationId xmlns:a16="http://schemas.microsoft.com/office/drawing/2014/main" id="{35A10201-17CF-BF94-0521-BAF52F6639D9}"/>
              </a:ext>
            </a:extLst>
          </p:cNvPr>
          <p:cNvGrpSpPr/>
          <p:nvPr/>
        </p:nvGrpSpPr>
        <p:grpSpPr>
          <a:xfrm>
            <a:off x="4966647" y="1363966"/>
            <a:ext cx="366008" cy="348670"/>
            <a:chOff x="3043239" y="3215626"/>
            <a:chExt cx="366008" cy="348670"/>
          </a:xfrm>
          <a:solidFill>
            <a:srgbClr val="FFFF00"/>
          </a:solidFill>
        </p:grpSpPr>
        <p:sp>
          <p:nvSpPr>
            <p:cNvPr id="3" name="Google Shape;9346;p59">
              <a:extLst>
                <a:ext uri="{FF2B5EF4-FFF2-40B4-BE49-F238E27FC236}">
                  <a16:creationId xmlns:a16="http://schemas.microsoft.com/office/drawing/2014/main" id="{DB1188EF-A6AB-E10C-FC3C-F7E55BCC7C94}"/>
                </a:ext>
              </a:extLst>
            </p:cNvPr>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pFill/>
            <a:ln w="571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47;p59">
              <a:extLst>
                <a:ext uri="{FF2B5EF4-FFF2-40B4-BE49-F238E27FC236}">
                  <a16:creationId xmlns:a16="http://schemas.microsoft.com/office/drawing/2014/main" id="{72D2E083-A627-C143-1C60-26546704ABDC}"/>
                </a:ext>
              </a:extLst>
            </p:cNvPr>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pFill/>
            <a:ln w="571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2897;p65">
            <a:extLst>
              <a:ext uri="{FF2B5EF4-FFF2-40B4-BE49-F238E27FC236}">
                <a16:creationId xmlns:a16="http://schemas.microsoft.com/office/drawing/2014/main" id="{76ACAC3F-3971-4C61-CB79-DD543909AAC9}"/>
              </a:ext>
            </a:extLst>
          </p:cNvPr>
          <p:cNvGrpSpPr/>
          <p:nvPr/>
        </p:nvGrpSpPr>
        <p:grpSpPr>
          <a:xfrm>
            <a:off x="202860" y="594360"/>
            <a:ext cx="517140" cy="366960"/>
            <a:chOff x="5626763" y="2013829"/>
            <a:chExt cx="351722" cy="274788"/>
          </a:xfrm>
        </p:grpSpPr>
        <p:sp>
          <p:nvSpPr>
            <p:cNvPr id="20" name="Google Shape;12898;p65">
              <a:extLst>
                <a:ext uri="{FF2B5EF4-FFF2-40B4-BE49-F238E27FC236}">
                  <a16:creationId xmlns:a16="http://schemas.microsoft.com/office/drawing/2014/main" id="{7BCC148B-817B-FC27-F01C-015464A2229D}"/>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99;p65">
              <a:extLst>
                <a:ext uri="{FF2B5EF4-FFF2-40B4-BE49-F238E27FC236}">
                  <a16:creationId xmlns:a16="http://schemas.microsoft.com/office/drawing/2014/main" id="{4A3BF1F2-17F1-10D6-40F3-F2897FFFC7AC}"/>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00;p65">
              <a:extLst>
                <a:ext uri="{FF2B5EF4-FFF2-40B4-BE49-F238E27FC236}">
                  <a16:creationId xmlns:a16="http://schemas.microsoft.com/office/drawing/2014/main" id="{D11DEE92-8D11-0F28-EF5F-82E74898F310}"/>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01;p65">
              <a:extLst>
                <a:ext uri="{FF2B5EF4-FFF2-40B4-BE49-F238E27FC236}">
                  <a16:creationId xmlns:a16="http://schemas.microsoft.com/office/drawing/2014/main" id="{1577A7EF-1ACE-58E7-FDD7-2C2F6FD1F96F}"/>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02;p65">
              <a:extLst>
                <a:ext uri="{FF2B5EF4-FFF2-40B4-BE49-F238E27FC236}">
                  <a16:creationId xmlns:a16="http://schemas.microsoft.com/office/drawing/2014/main" id="{A2FFFF0C-8F39-9649-978F-977157307775}"/>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03;p65">
              <a:extLst>
                <a:ext uri="{FF2B5EF4-FFF2-40B4-BE49-F238E27FC236}">
                  <a16:creationId xmlns:a16="http://schemas.microsoft.com/office/drawing/2014/main" id="{53699FF8-12D7-9337-1F88-63F0B5D09144}"/>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04;p65">
              <a:extLst>
                <a:ext uri="{FF2B5EF4-FFF2-40B4-BE49-F238E27FC236}">
                  <a16:creationId xmlns:a16="http://schemas.microsoft.com/office/drawing/2014/main" id="{7F9B047E-BDC7-6882-2ED0-99F97E981C06}"/>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05;p65">
              <a:extLst>
                <a:ext uri="{FF2B5EF4-FFF2-40B4-BE49-F238E27FC236}">
                  <a16:creationId xmlns:a16="http://schemas.microsoft.com/office/drawing/2014/main" id="{5C549935-EEE7-DF48-5C35-45F593FACAF8}"/>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06;p65">
              <a:extLst>
                <a:ext uri="{FF2B5EF4-FFF2-40B4-BE49-F238E27FC236}">
                  <a16:creationId xmlns:a16="http://schemas.microsoft.com/office/drawing/2014/main" id="{E3888140-373E-48A3-2077-FB9D3D38C7FD}"/>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07;p65">
              <a:extLst>
                <a:ext uri="{FF2B5EF4-FFF2-40B4-BE49-F238E27FC236}">
                  <a16:creationId xmlns:a16="http://schemas.microsoft.com/office/drawing/2014/main" id="{D7B3A2CA-1DD6-AF8F-0028-3E6DEE2861FF}"/>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Line </a:t>
            </a:r>
            <a:r>
              <a:rPr lang="en" dirty="0"/>
              <a:t>graph</a:t>
            </a:r>
            <a:endParaRPr dirty="0"/>
          </a:p>
        </p:txBody>
      </p:sp>
      <p:pic>
        <p:nvPicPr>
          <p:cNvPr id="1187" name="Google Shape;1187;p39"/>
          <p:cNvPicPr preferRelativeResize="0"/>
          <p:nvPr/>
        </p:nvPicPr>
        <p:blipFill>
          <a:blip r:embed="rId3"/>
          <a:srcRect/>
          <a:stretch/>
        </p:blipFill>
        <p:spPr>
          <a:xfrm>
            <a:off x="720000" y="1442498"/>
            <a:ext cx="7791540" cy="3045682"/>
          </a:xfrm>
          <a:prstGeom prst="rect">
            <a:avLst/>
          </a:prstGeom>
          <a:noFill/>
          <a:ln>
            <a:noFill/>
          </a:ln>
        </p:spPr>
      </p:pic>
      <p:grpSp>
        <p:nvGrpSpPr>
          <p:cNvPr id="3" name="Google Shape;12866;p65">
            <a:extLst>
              <a:ext uri="{FF2B5EF4-FFF2-40B4-BE49-F238E27FC236}">
                <a16:creationId xmlns:a16="http://schemas.microsoft.com/office/drawing/2014/main" id="{D0C26B62-1C33-77E0-4D67-85ECE488BD8E}"/>
              </a:ext>
            </a:extLst>
          </p:cNvPr>
          <p:cNvGrpSpPr/>
          <p:nvPr/>
        </p:nvGrpSpPr>
        <p:grpSpPr>
          <a:xfrm>
            <a:off x="461704" y="682360"/>
            <a:ext cx="226661" cy="363467"/>
            <a:chOff x="5211031" y="1969108"/>
            <a:chExt cx="226661" cy="363467"/>
          </a:xfrm>
        </p:grpSpPr>
        <p:sp>
          <p:nvSpPr>
            <p:cNvPr id="4" name="Google Shape;12867;p65">
              <a:extLst>
                <a:ext uri="{FF2B5EF4-FFF2-40B4-BE49-F238E27FC236}">
                  <a16:creationId xmlns:a16="http://schemas.microsoft.com/office/drawing/2014/main" id="{0C32607E-873D-E936-E068-2C3FA9B8739F}"/>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68;p65">
              <a:extLst>
                <a:ext uri="{FF2B5EF4-FFF2-40B4-BE49-F238E27FC236}">
                  <a16:creationId xmlns:a16="http://schemas.microsoft.com/office/drawing/2014/main" id="{A35456C3-8893-F7EE-11FD-2B59403808CE}"/>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8134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422381" y="2346331"/>
            <a:ext cx="6204151" cy="1014900"/>
          </a:xfrm>
          <a:prstGeom prst="rect">
            <a:avLst/>
          </a:prstGeom>
        </p:spPr>
        <p:txBody>
          <a:bodyPr spcFirstLastPara="1" wrap="square" lIns="91425" tIns="91425" rIns="91425" bIns="91425" anchor="b" anchorCtr="0">
            <a:noAutofit/>
          </a:bodyPr>
          <a:lstStyle/>
          <a:p>
            <a:r>
              <a:rPr lang="en-US" sz="5400" dirty="0"/>
              <a:t>0</a:t>
            </a:r>
            <a:r>
              <a:rPr lang="en-US" sz="5400" dirty="0">
                <a:solidFill>
                  <a:srgbClr val="6565B9"/>
                </a:solidFill>
              </a:rPr>
              <a:t>1</a:t>
            </a:r>
            <a:br>
              <a:rPr lang="en-US" sz="5400" dirty="0">
                <a:solidFill>
                  <a:srgbClr val="6565B9"/>
                </a:solidFill>
              </a:rPr>
            </a:br>
            <a:r>
              <a:rPr lang="en-US" sz="5400" dirty="0">
                <a:solidFill>
                  <a:srgbClr val="6565B9"/>
                </a:solidFill>
              </a:rPr>
              <a:t>Business</a:t>
            </a:r>
            <a:r>
              <a:rPr lang="en-US" sz="5400" dirty="0"/>
              <a:t> Problem</a:t>
            </a:r>
          </a:p>
        </p:txBody>
      </p:sp>
      <p:cxnSp>
        <p:nvCxnSpPr>
          <p:cNvPr id="1125" name="Google Shape;1125;p38"/>
          <p:cNvCxnSpPr/>
          <p:nvPr/>
        </p:nvCxnSpPr>
        <p:spPr>
          <a:xfrm>
            <a:off x="730525" y="4649600"/>
            <a:ext cx="7720500" cy="0"/>
          </a:xfrm>
          <a:prstGeom prst="straightConnector1">
            <a:avLst/>
          </a:prstGeom>
          <a:noFill/>
          <a:ln w="19050" cap="flat" cmpd="sng">
            <a:solidFill>
              <a:schemeClr val="dk1"/>
            </a:solidFill>
            <a:prstDash val="solid"/>
            <a:round/>
            <a:headEnd type="none" w="med" len="med"/>
            <a:tailEnd type="none" w="med" len="med"/>
          </a:ln>
        </p:spPr>
      </p:cxnSp>
      <p:grpSp>
        <p:nvGrpSpPr>
          <p:cNvPr id="1126" name="Google Shape;1126;p38"/>
          <p:cNvGrpSpPr/>
          <p:nvPr/>
        </p:nvGrpSpPr>
        <p:grpSpPr>
          <a:xfrm>
            <a:off x="6584917" y="1206600"/>
            <a:ext cx="2116616" cy="3613918"/>
            <a:chOff x="6584917" y="1206600"/>
            <a:chExt cx="2116616" cy="3613918"/>
          </a:xfrm>
        </p:grpSpPr>
        <p:grpSp>
          <p:nvGrpSpPr>
            <p:cNvPr id="1127" name="Google Shape;1127;p38"/>
            <p:cNvGrpSpPr/>
            <p:nvPr/>
          </p:nvGrpSpPr>
          <p:grpSpPr>
            <a:xfrm>
              <a:off x="6584917" y="1344698"/>
              <a:ext cx="2094499" cy="3334061"/>
              <a:chOff x="6584917" y="1287548"/>
              <a:chExt cx="2094499" cy="3334061"/>
            </a:xfrm>
          </p:grpSpPr>
          <p:sp>
            <p:nvSpPr>
              <p:cNvPr id="1128" name="Google Shape;1128;p38"/>
              <p:cNvSpPr/>
              <p:nvPr/>
            </p:nvSpPr>
            <p:spPr>
              <a:xfrm flipH="1">
                <a:off x="7079853" y="3133373"/>
                <a:ext cx="375434" cy="1299868"/>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flipH="1">
                <a:off x="6950909"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flipH="1">
                <a:off x="6852242" y="4373324"/>
                <a:ext cx="400083" cy="222298"/>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7450912" y="3170798"/>
                <a:ext cx="375422" cy="1299827"/>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7308050"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7659467" y="4399297"/>
                <a:ext cx="400083" cy="222312"/>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7546477" y="2471814"/>
                <a:ext cx="239445" cy="1139987"/>
              </a:xfrm>
              <a:custGeom>
                <a:avLst/>
                <a:gdLst/>
                <a:ahLst/>
                <a:cxnLst/>
                <a:rect l="l" t="t" r="r" b="b"/>
                <a:pathLst>
                  <a:path w="6091" h="28999" fill="none" extrusionOk="0">
                    <a:moveTo>
                      <a:pt x="51" y="1"/>
                    </a:moveTo>
                    <a:cubicBezTo>
                      <a:pt x="1" y="4938"/>
                      <a:pt x="3159" y="8998"/>
                      <a:pt x="4337" y="13710"/>
                    </a:cubicBezTo>
                    <a:cubicBezTo>
                      <a:pt x="5690" y="19073"/>
                      <a:pt x="5164" y="23560"/>
                      <a:pt x="6091" y="28998"/>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7247951" y="2927976"/>
                <a:ext cx="87743" cy="153746"/>
              </a:xfrm>
              <a:custGeom>
                <a:avLst/>
                <a:gdLst/>
                <a:ahLst/>
                <a:cxnLst/>
                <a:rect l="l" t="t" r="r" b="b"/>
                <a:pathLst>
                  <a:path w="2232" h="3911" fill="none" extrusionOk="0">
                    <a:moveTo>
                      <a:pt x="1" y="1"/>
                    </a:moveTo>
                    <a:cubicBezTo>
                      <a:pt x="76" y="552"/>
                      <a:pt x="276" y="1103"/>
                      <a:pt x="602" y="1580"/>
                    </a:cubicBezTo>
                    <a:cubicBezTo>
                      <a:pt x="978" y="2131"/>
                      <a:pt x="1956" y="3284"/>
                      <a:pt x="2231" y="3910"/>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6814282" y="1805467"/>
                <a:ext cx="481853" cy="789198"/>
              </a:xfrm>
              <a:custGeom>
                <a:avLst/>
                <a:gdLst/>
                <a:ahLst/>
                <a:cxnLst/>
                <a:rect l="l" t="t" r="r" b="b"/>
                <a:pathLst>
                  <a:path w="12257" h="20075" extrusionOk="0">
                    <a:moveTo>
                      <a:pt x="9949" y="1"/>
                    </a:moveTo>
                    <a:cubicBezTo>
                      <a:pt x="9797" y="1"/>
                      <a:pt x="9644" y="15"/>
                      <a:pt x="9500" y="30"/>
                    </a:cubicBezTo>
                    <a:cubicBezTo>
                      <a:pt x="7996" y="280"/>
                      <a:pt x="6542" y="1082"/>
                      <a:pt x="5339" y="1985"/>
                    </a:cubicBezTo>
                    <a:cubicBezTo>
                      <a:pt x="4136" y="2837"/>
                      <a:pt x="3259" y="4140"/>
                      <a:pt x="2933" y="5569"/>
                    </a:cubicBezTo>
                    <a:cubicBezTo>
                      <a:pt x="2783" y="6220"/>
                      <a:pt x="2758" y="6922"/>
                      <a:pt x="2532" y="7548"/>
                    </a:cubicBezTo>
                    <a:cubicBezTo>
                      <a:pt x="2181" y="8501"/>
                      <a:pt x="1429" y="9278"/>
                      <a:pt x="1104" y="10255"/>
                    </a:cubicBezTo>
                    <a:cubicBezTo>
                      <a:pt x="1053" y="10406"/>
                      <a:pt x="1003" y="10581"/>
                      <a:pt x="978" y="10731"/>
                    </a:cubicBezTo>
                    <a:cubicBezTo>
                      <a:pt x="853" y="11358"/>
                      <a:pt x="828" y="12010"/>
                      <a:pt x="753" y="12636"/>
                    </a:cubicBezTo>
                    <a:cubicBezTo>
                      <a:pt x="602" y="13739"/>
                      <a:pt x="176" y="14817"/>
                      <a:pt x="101" y="15919"/>
                    </a:cubicBezTo>
                    <a:cubicBezTo>
                      <a:pt x="1" y="17072"/>
                      <a:pt x="226" y="18977"/>
                      <a:pt x="1204" y="19754"/>
                    </a:cubicBezTo>
                    <a:cubicBezTo>
                      <a:pt x="1497" y="19985"/>
                      <a:pt x="1882" y="20074"/>
                      <a:pt x="2293" y="20074"/>
                    </a:cubicBezTo>
                    <a:cubicBezTo>
                      <a:pt x="3041" y="20074"/>
                      <a:pt x="3878" y="19778"/>
                      <a:pt x="4412" y="19503"/>
                    </a:cubicBezTo>
                    <a:cubicBezTo>
                      <a:pt x="5013" y="19153"/>
                      <a:pt x="5640" y="18777"/>
                      <a:pt x="6066" y="18225"/>
                    </a:cubicBezTo>
                    <a:cubicBezTo>
                      <a:pt x="6743" y="17398"/>
                      <a:pt x="6893" y="16270"/>
                      <a:pt x="7144" y="15243"/>
                    </a:cubicBezTo>
                    <a:cubicBezTo>
                      <a:pt x="7419" y="14090"/>
                      <a:pt x="7845" y="12987"/>
                      <a:pt x="8246" y="11884"/>
                    </a:cubicBezTo>
                    <a:cubicBezTo>
                      <a:pt x="8372" y="11533"/>
                      <a:pt x="8497" y="11183"/>
                      <a:pt x="8672" y="10882"/>
                    </a:cubicBezTo>
                    <a:cubicBezTo>
                      <a:pt x="8948" y="10456"/>
                      <a:pt x="9349" y="10130"/>
                      <a:pt x="9725" y="9779"/>
                    </a:cubicBezTo>
                    <a:cubicBezTo>
                      <a:pt x="11204" y="8275"/>
                      <a:pt x="12256" y="6020"/>
                      <a:pt x="12081" y="3889"/>
                    </a:cubicBezTo>
                    <a:cubicBezTo>
                      <a:pt x="11981" y="2787"/>
                      <a:pt x="11580" y="355"/>
                      <a:pt x="10276" y="30"/>
                    </a:cubicBezTo>
                    <a:cubicBezTo>
                      <a:pt x="10171" y="8"/>
                      <a:pt x="10060" y="1"/>
                      <a:pt x="994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7019209" y="1787384"/>
                <a:ext cx="788294" cy="853789"/>
              </a:xfrm>
              <a:custGeom>
                <a:avLst/>
                <a:gdLst/>
                <a:ahLst/>
                <a:cxnLst/>
                <a:rect l="l" t="t" r="r" b="b"/>
                <a:pathLst>
                  <a:path w="20052" h="21718" extrusionOk="0">
                    <a:moveTo>
                      <a:pt x="10444" y="0"/>
                    </a:moveTo>
                    <a:cubicBezTo>
                      <a:pt x="8491" y="0"/>
                      <a:pt x="6526" y="250"/>
                      <a:pt x="4562" y="515"/>
                    </a:cubicBezTo>
                    <a:cubicBezTo>
                      <a:pt x="1931" y="841"/>
                      <a:pt x="1" y="2419"/>
                      <a:pt x="452" y="5302"/>
                    </a:cubicBezTo>
                    <a:cubicBezTo>
                      <a:pt x="728" y="6981"/>
                      <a:pt x="1630" y="8760"/>
                      <a:pt x="1555" y="10440"/>
                    </a:cubicBezTo>
                    <a:cubicBezTo>
                      <a:pt x="1505" y="11643"/>
                      <a:pt x="1655" y="12846"/>
                      <a:pt x="1906" y="14049"/>
                    </a:cubicBezTo>
                    <a:cubicBezTo>
                      <a:pt x="2958" y="16405"/>
                      <a:pt x="3835" y="18911"/>
                      <a:pt x="3886" y="21492"/>
                    </a:cubicBezTo>
                    <a:cubicBezTo>
                      <a:pt x="4094" y="21488"/>
                      <a:pt x="4359" y="21486"/>
                      <a:pt x="4667" y="21486"/>
                    </a:cubicBezTo>
                    <a:cubicBezTo>
                      <a:pt x="7772" y="21486"/>
                      <a:pt x="15382" y="21695"/>
                      <a:pt x="16317" y="21718"/>
                    </a:cubicBezTo>
                    <a:cubicBezTo>
                      <a:pt x="16467" y="21192"/>
                      <a:pt x="16617" y="20665"/>
                      <a:pt x="16743" y="20114"/>
                    </a:cubicBezTo>
                    <a:cubicBezTo>
                      <a:pt x="17169" y="18435"/>
                      <a:pt x="17470" y="16705"/>
                      <a:pt x="17695" y="14976"/>
                    </a:cubicBezTo>
                    <a:cubicBezTo>
                      <a:pt x="17921" y="13247"/>
                      <a:pt x="18021" y="11517"/>
                      <a:pt x="18397" y="9838"/>
                    </a:cubicBezTo>
                    <a:cubicBezTo>
                      <a:pt x="18422" y="9713"/>
                      <a:pt x="18447" y="9562"/>
                      <a:pt x="18497" y="9437"/>
                    </a:cubicBezTo>
                    <a:cubicBezTo>
                      <a:pt x="18572" y="9161"/>
                      <a:pt x="18673" y="8886"/>
                      <a:pt x="18748" y="8610"/>
                    </a:cubicBezTo>
                    <a:cubicBezTo>
                      <a:pt x="19174" y="7357"/>
                      <a:pt x="19174" y="5978"/>
                      <a:pt x="19525" y="4700"/>
                    </a:cubicBezTo>
                    <a:cubicBezTo>
                      <a:pt x="19725" y="4049"/>
                      <a:pt x="20051" y="3798"/>
                      <a:pt x="19399" y="3146"/>
                    </a:cubicBezTo>
                    <a:cubicBezTo>
                      <a:pt x="19124" y="2871"/>
                      <a:pt x="18848" y="2595"/>
                      <a:pt x="18522" y="2369"/>
                    </a:cubicBezTo>
                    <a:cubicBezTo>
                      <a:pt x="16793" y="1016"/>
                      <a:pt x="14562" y="314"/>
                      <a:pt x="12357" y="89"/>
                    </a:cubicBezTo>
                    <a:cubicBezTo>
                      <a:pt x="11721" y="27"/>
                      <a:pt x="11083" y="0"/>
                      <a:pt x="104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7832035" y="2050963"/>
                <a:ext cx="847381" cy="622710"/>
              </a:xfrm>
              <a:custGeom>
                <a:avLst/>
                <a:gdLst/>
                <a:ahLst/>
                <a:cxnLst/>
                <a:rect l="l" t="t" r="r" b="b"/>
                <a:pathLst>
                  <a:path w="21555" h="15840" fill="none" extrusionOk="0">
                    <a:moveTo>
                      <a:pt x="20276" y="15840"/>
                    </a:moveTo>
                    <a:cubicBezTo>
                      <a:pt x="20577" y="15840"/>
                      <a:pt x="20903" y="15815"/>
                      <a:pt x="21129" y="15614"/>
                    </a:cubicBezTo>
                    <a:cubicBezTo>
                      <a:pt x="21530" y="15314"/>
                      <a:pt x="21555" y="14687"/>
                      <a:pt x="21329" y="14261"/>
                    </a:cubicBezTo>
                    <a:cubicBezTo>
                      <a:pt x="20928" y="13484"/>
                      <a:pt x="19675" y="12908"/>
                      <a:pt x="18973" y="12456"/>
                    </a:cubicBezTo>
                    <a:cubicBezTo>
                      <a:pt x="18121" y="11930"/>
                      <a:pt x="17595" y="11579"/>
                      <a:pt x="16868" y="10877"/>
                    </a:cubicBezTo>
                    <a:cubicBezTo>
                      <a:pt x="16392" y="10426"/>
                      <a:pt x="15790" y="10075"/>
                      <a:pt x="15289" y="9624"/>
                    </a:cubicBezTo>
                    <a:cubicBezTo>
                      <a:pt x="13735" y="8246"/>
                      <a:pt x="11956" y="7394"/>
                      <a:pt x="10001" y="6692"/>
                    </a:cubicBezTo>
                    <a:cubicBezTo>
                      <a:pt x="9775" y="6617"/>
                      <a:pt x="9499" y="6517"/>
                      <a:pt x="9299" y="6341"/>
                    </a:cubicBezTo>
                    <a:cubicBezTo>
                      <a:pt x="9023" y="6116"/>
                      <a:pt x="8873" y="5740"/>
                      <a:pt x="8722" y="5389"/>
                    </a:cubicBezTo>
                    <a:cubicBezTo>
                      <a:pt x="7695" y="2958"/>
                      <a:pt x="5690" y="0"/>
                      <a:pt x="2582" y="376"/>
                    </a:cubicBezTo>
                    <a:cubicBezTo>
                      <a:pt x="1" y="702"/>
                      <a:pt x="552" y="3584"/>
                      <a:pt x="1329" y="5364"/>
                    </a:cubicBezTo>
                    <a:cubicBezTo>
                      <a:pt x="1855" y="6517"/>
                      <a:pt x="2632" y="7319"/>
                      <a:pt x="3359" y="8321"/>
                    </a:cubicBezTo>
                    <a:cubicBezTo>
                      <a:pt x="4236" y="9499"/>
                      <a:pt x="4763" y="10552"/>
                      <a:pt x="6066" y="11379"/>
                    </a:cubicBezTo>
                    <a:cubicBezTo>
                      <a:pt x="7319" y="12206"/>
                      <a:pt x="8773" y="12707"/>
                      <a:pt x="10201" y="13183"/>
                    </a:cubicBezTo>
                    <a:cubicBezTo>
                      <a:pt x="12632" y="13985"/>
                      <a:pt x="15489" y="14562"/>
                      <a:pt x="17745" y="15589"/>
                    </a:cubicBezTo>
                    <a:cubicBezTo>
                      <a:pt x="17895" y="15664"/>
                      <a:pt x="18046" y="15664"/>
                      <a:pt x="18196" y="15690"/>
                    </a:cubicBezTo>
                    <a:cubicBezTo>
                      <a:pt x="18773" y="15740"/>
                      <a:pt x="19349" y="15765"/>
                      <a:pt x="19926" y="15815"/>
                    </a:cubicBezTo>
                    <a:cubicBezTo>
                      <a:pt x="20026" y="15840"/>
                      <a:pt x="20151" y="15840"/>
                      <a:pt x="20276" y="158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7515781" y="1786873"/>
                <a:ext cx="588233" cy="564645"/>
              </a:xfrm>
              <a:custGeom>
                <a:avLst/>
                <a:gdLst/>
                <a:ahLst/>
                <a:cxnLst/>
                <a:rect l="l" t="t" r="r" b="b"/>
                <a:pathLst>
                  <a:path w="14963" h="14363" extrusionOk="0">
                    <a:moveTo>
                      <a:pt x="2333" y="0"/>
                    </a:moveTo>
                    <a:cubicBezTo>
                      <a:pt x="1806" y="0"/>
                      <a:pt x="1279" y="62"/>
                      <a:pt x="752" y="177"/>
                    </a:cubicBezTo>
                    <a:cubicBezTo>
                      <a:pt x="602" y="202"/>
                      <a:pt x="452" y="252"/>
                      <a:pt x="326" y="352"/>
                    </a:cubicBezTo>
                    <a:cubicBezTo>
                      <a:pt x="0" y="728"/>
                      <a:pt x="577" y="1881"/>
                      <a:pt x="577" y="2357"/>
                    </a:cubicBezTo>
                    <a:cubicBezTo>
                      <a:pt x="577" y="3310"/>
                      <a:pt x="853" y="4187"/>
                      <a:pt x="1229" y="5064"/>
                    </a:cubicBezTo>
                    <a:cubicBezTo>
                      <a:pt x="1379" y="5390"/>
                      <a:pt x="1529" y="5741"/>
                      <a:pt x="1780" y="6016"/>
                    </a:cubicBezTo>
                    <a:cubicBezTo>
                      <a:pt x="2081" y="6392"/>
                      <a:pt x="2507" y="6668"/>
                      <a:pt x="2908" y="6969"/>
                    </a:cubicBezTo>
                    <a:cubicBezTo>
                      <a:pt x="5665" y="9049"/>
                      <a:pt x="7369" y="12257"/>
                      <a:pt x="10076" y="14362"/>
                    </a:cubicBezTo>
                    <a:cubicBezTo>
                      <a:pt x="11153" y="13209"/>
                      <a:pt x="12231" y="12032"/>
                      <a:pt x="13284" y="10879"/>
                    </a:cubicBezTo>
                    <a:cubicBezTo>
                      <a:pt x="13785" y="10327"/>
                      <a:pt x="14261" y="9801"/>
                      <a:pt x="14762" y="9275"/>
                    </a:cubicBezTo>
                    <a:cubicBezTo>
                      <a:pt x="14838" y="9199"/>
                      <a:pt x="14913" y="9099"/>
                      <a:pt x="14938" y="8999"/>
                    </a:cubicBezTo>
                    <a:cubicBezTo>
                      <a:pt x="14963" y="8849"/>
                      <a:pt x="14913" y="8698"/>
                      <a:pt x="14838" y="8573"/>
                    </a:cubicBezTo>
                    <a:cubicBezTo>
                      <a:pt x="14161" y="7219"/>
                      <a:pt x="13209" y="6067"/>
                      <a:pt x="12256" y="4914"/>
                    </a:cubicBezTo>
                    <a:cubicBezTo>
                      <a:pt x="11178" y="3636"/>
                      <a:pt x="10026" y="2257"/>
                      <a:pt x="8472" y="1555"/>
                    </a:cubicBezTo>
                    <a:cubicBezTo>
                      <a:pt x="6843" y="854"/>
                      <a:pt x="4913" y="252"/>
                      <a:pt x="3158" y="52"/>
                    </a:cubicBezTo>
                    <a:cubicBezTo>
                      <a:pt x="2883" y="17"/>
                      <a:pt x="2608" y="0"/>
                      <a:pt x="23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7368995" y="1622004"/>
                <a:ext cx="156700" cy="148916"/>
              </a:xfrm>
              <a:custGeom>
                <a:avLst/>
                <a:gdLst/>
                <a:ahLst/>
                <a:cxnLst/>
                <a:rect l="l" t="t" r="r" b="b"/>
                <a:pathLst>
                  <a:path w="3986" h="3788" extrusionOk="0">
                    <a:moveTo>
                      <a:pt x="2229" y="1"/>
                    </a:moveTo>
                    <a:cubicBezTo>
                      <a:pt x="2007" y="1"/>
                      <a:pt x="1785" y="46"/>
                      <a:pt x="1579" y="135"/>
                    </a:cubicBezTo>
                    <a:cubicBezTo>
                      <a:pt x="1228" y="261"/>
                      <a:pt x="927" y="511"/>
                      <a:pt x="702" y="812"/>
                    </a:cubicBezTo>
                    <a:cubicBezTo>
                      <a:pt x="577" y="987"/>
                      <a:pt x="451" y="1188"/>
                      <a:pt x="351" y="1388"/>
                    </a:cubicBezTo>
                    <a:cubicBezTo>
                      <a:pt x="251" y="1589"/>
                      <a:pt x="125" y="1865"/>
                      <a:pt x="125" y="2115"/>
                    </a:cubicBezTo>
                    <a:cubicBezTo>
                      <a:pt x="125" y="2115"/>
                      <a:pt x="75" y="2466"/>
                      <a:pt x="0" y="2942"/>
                    </a:cubicBezTo>
                    <a:cubicBezTo>
                      <a:pt x="0" y="2942"/>
                      <a:pt x="25" y="2967"/>
                      <a:pt x="25" y="2992"/>
                    </a:cubicBezTo>
                    <a:cubicBezTo>
                      <a:pt x="555" y="3509"/>
                      <a:pt x="1238" y="3787"/>
                      <a:pt x="1917" y="3787"/>
                    </a:cubicBezTo>
                    <a:cubicBezTo>
                      <a:pt x="2523" y="3787"/>
                      <a:pt x="3124" y="3565"/>
                      <a:pt x="3609" y="3093"/>
                    </a:cubicBezTo>
                    <a:lnTo>
                      <a:pt x="3810" y="2917"/>
                    </a:lnTo>
                    <a:cubicBezTo>
                      <a:pt x="3785" y="2566"/>
                      <a:pt x="3785" y="2215"/>
                      <a:pt x="3810" y="1890"/>
                    </a:cubicBezTo>
                    <a:cubicBezTo>
                      <a:pt x="3810" y="1840"/>
                      <a:pt x="3860" y="1539"/>
                      <a:pt x="3910" y="1288"/>
                    </a:cubicBezTo>
                    <a:cubicBezTo>
                      <a:pt x="3935" y="1063"/>
                      <a:pt x="3960" y="862"/>
                      <a:pt x="3985" y="862"/>
                    </a:cubicBezTo>
                    <a:cubicBezTo>
                      <a:pt x="3835" y="837"/>
                      <a:pt x="3659" y="762"/>
                      <a:pt x="3534" y="662"/>
                    </a:cubicBezTo>
                    <a:cubicBezTo>
                      <a:pt x="3459" y="586"/>
                      <a:pt x="3409" y="511"/>
                      <a:pt x="3333" y="436"/>
                    </a:cubicBezTo>
                    <a:cubicBezTo>
                      <a:pt x="3027" y="146"/>
                      <a:pt x="2628" y="1"/>
                      <a:pt x="222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7290177" y="1543383"/>
                <a:ext cx="54212" cy="65927"/>
              </a:xfrm>
              <a:custGeom>
                <a:avLst/>
                <a:gdLst/>
                <a:ahLst/>
                <a:cxnLst/>
                <a:rect l="l" t="t" r="r" b="b"/>
                <a:pathLst>
                  <a:path w="1379" h="1677" extrusionOk="0">
                    <a:moveTo>
                      <a:pt x="731" y="1"/>
                    </a:moveTo>
                    <a:cubicBezTo>
                      <a:pt x="658" y="1"/>
                      <a:pt x="582" y="18"/>
                      <a:pt x="501" y="55"/>
                    </a:cubicBezTo>
                    <a:cubicBezTo>
                      <a:pt x="276" y="180"/>
                      <a:pt x="100" y="381"/>
                      <a:pt x="25" y="631"/>
                    </a:cubicBezTo>
                    <a:cubicBezTo>
                      <a:pt x="0" y="732"/>
                      <a:pt x="0" y="832"/>
                      <a:pt x="0" y="907"/>
                    </a:cubicBezTo>
                    <a:cubicBezTo>
                      <a:pt x="0" y="1083"/>
                      <a:pt x="25" y="1233"/>
                      <a:pt x="100" y="1358"/>
                    </a:cubicBezTo>
                    <a:cubicBezTo>
                      <a:pt x="226" y="1579"/>
                      <a:pt x="423" y="1676"/>
                      <a:pt x="623" y="1676"/>
                    </a:cubicBezTo>
                    <a:cubicBezTo>
                      <a:pt x="901" y="1676"/>
                      <a:pt x="1187" y="1489"/>
                      <a:pt x="1303" y="1183"/>
                    </a:cubicBezTo>
                    <a:cubicBezTo>
                      <a:pt x="1379" y="982"/>
                      <a:pt x="1353" y="732"/>
                      <a:pt x="1303" y="506"/>
                    </a:cubicBezTo>
                    <a:cubicBezTo>
                      <a:pt x="1205" y="230"/>
                      <a:pt x="998" y="1"/>
                      <a:pt x="7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7290177" y="1538626"/>
                <a:ext cx="54212" cy="78861"/>
              </a:xfrm>
              <a:custGeom>
                <a:avLst/>
                <a:gdLst/>
                <a:ahLst/>
                <a:cxnLst/>
                <a:rect l="l" t="t" r="r" b="b"/>
                <a:pathLst>
                  <a:path w="1379" h="2006" fill="none" extrusionOk="0">
                    <a:moveTo>
                      <a:pt x="0" y="1028"/>
                    </a:moveTo>
                    <a:cubicBezTo>
                      <a:pt x="0" y="1204"/>
                      <a:pt x="25" y="1354"/>
                      <a:pt x="100" y="1479"/>
                    </a:cubicBezTo>
                    <a:cubicBezTo>
                      <a:pt x="401" y="2006"/>
                      <a:pt x="1103" y="1830"/>
                      <a:pt x="1303" y="1304"/>
                    </a:cubicBezTo>
                    <a:cubicBezTo>
                      <a:pt x="1379" y="1103"/>
                      <a:pt x="1353" y="853"/>
                      <a:pt x="1303" y="627"/>
                    </a:cubicBezTo>
                    <a:cubicBezTo>
                      <a:pt x="1178" y="276"/>
                      <a:pt x="877" y="1"/>
                      <a:pt x="501" y="176"/>
                    </a:cubicBezTo>
                    <a:cubicBezTo>
                      <a:pt x="276" y="301"/>
                      <a:pt x="100" y="502"/>
                      <a:pt x="25" y="752"/>
                    </a:cubicBezTo>
                    <a:cubicBezTo>
                      <a:pt x="0" y="853"/>
                      <a:pt x="0" y="953"/>
                      <a:pt x="0" y="1028"/>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7312820" y="1456231"/>
                <a:ext cx="243423" cy="450914"/>
              </a:xfrm>
              <a:custGeom>
                <a:avLst/>
                <a:gdLst/>
                <a:ahLst/>
                <a:cxnLst/>
                <a:rect l="l" t="t" r="r" b="b"/>
                <a:pathLst>
                  <a:path w="6192" h="11470" extrusionOk="0">
                    <a:moveTo>
                      <a:pt x="1558" y="1"/>
                    </a:moveTo>
                    <a:cubicBezTo>
                      <a:pt x="1445" y="1"/>
                      <a:pt x="1342" y="20"/>
                      <a:pt x="1254" y="66"/>
                    </a:cubicBezTo>
                    <a:cubicBezTo>
                      <a:pt x="702" y="367"/>
                      <a:pt x="1" y="2473"/>
                      <a:pt x="26" y="3776"/>
                    </a:cubicBezTo>
                    <a:cubicBezTo>
                      <a:pt x="26" y="3976"/>
                      <a:pt x="26" y="4653"/>
                      <a:pt x="51" y="4853"/>
                    </a:cubicBezTo>
                    <a:cubicBezTo>
                      <a:pt x="201" y="5781"/>
                      <a:pt x="577" y="6508"/>
                      <a:pt x="1229" y="6859"/>
                    </a:cubicBezTo>
                    <a:cubicBezTo>
                      <a:pt x="1229" y="6909"/>
                      <a:pt x="1229" y="6934"/>
                      <a:pt x="1229" y="6959"/>
                    </a:cubicBezTo>
                    <a:cubicBezTo>
                      <a:pt x="1153" y="7610"/>
                      <a:pt x="1103" y="8237"/>
                      <a:pt x="1053" y="8889"/>
                    </a:cubicBezTo>
                    <a:cubicBezTo>
                      <a:pt x="1003" y="9615"/>
                      <a:pt x="777" y="10568"/>
                      <a:pt x="1454" y="11069"/>
                    </a:cubicBezTo>
                    <a:cubicBezTo>
                      <a:pt x="1755" y="11295"/>
                      <a:pt x="2156" y="11395"/>
                      <a:pt x="2532" y="11445"/>
                    </a:cubicBezTo>
                    <a:cubicBezTo>
                      <a:pt x="2699" y="11460"/>
                      <a:pt x="2870" y="11469"/>
                      <a:pt x="3042" y="11469"/>
                    </a:cubicBezTo>
                    <a:cubicBezTo>
                      <a:pt x="4003" y="11469"/>
                      <a:pt x="4981" y="11191"/>
                      <a:pt x="5364" y="10192"/>
                    </a:cubicBezTo>
                    <a:cubicBezTo>
                      <a:pt x="5640" y="9415"/>
                      <a:pt x="5539" y="8588"/>
                      <a:pt x="5414" y="7811"/>
                    </a:cubicBezTo>
                    <a:cubicBezTo>
                      <a:pt x="5339" y="7285"/>
                      <a:pt x="5264" y="6758"/>
                      <a:pt x="5289" y="6207"/>
                    </a:cubicBezTo>
                    <a:cubicBezTo>
                      <a:pt x="5289" y="6006"/>
                      <a:pt x="5264" y="5756"/>
                      <a:pt x="5314" y="5530"/>
                    </a:cubicBezTo>
                    <a:cubicBezTo>
                      <a:pt x="5364" y="5305"/>
                      <a:pt x="5439" y="5104"/>
                      <a:pt x="5590" y="4979"/>
                    </a:cubicBezTo>
                    <a:cubicBezTo>
                      <a:pt x="5665" y="4904"/>
                      <a:pt x="5765" y="4879"/>
                      <a:pt x="5840" y="4778"/>
                    </a:cubicBezTo>
                    <a:cubicBezTo>
                      <a:pt x="5915" y="4728"/>
                      <a:pt x="5940" y="4653"/>
                      <a:pt x="5991" y="4553"/>
                    </a:cubicBezTo>
                    <a:cubicBezTo>
                      <a:pt x="6141" y="4177"/>
                      <a:pt x="6191" y="3726"/>
                      <a:pt x="6141" y="3325"/>
                    </a:cubicBezTo>
                    <a:cubicBezTo>
                      <a:pt x="6091" y="3124"/>
                      <a:pt x="6016" y="2974"/>
                      <a:pt x="5965" y="2798"/>
                    </a:cubicBezTo>
                    <a:cubicBezTo>
                      <a:pt x="5940" y="2623"/>
                      <a:pt x="5940" y="2422"/>
                      <a:pt x="5890" y="2247"/>
                    </a:cubicBezTo>
                    <a:cubicBezTo>
                      <a:pt x="5790" y="1871"/>
                      <a:pt x="5615" y="1520"/>
                      <a:pt x="5364" y="1244"/>
                    </a:cubicBezTo>
                    <a:cubicBezTo>
                      <a:pt x="4938" y="818"/>
                      <a:pt x="4011" y="668"/>
                      <a:pt x="3434" y="543"/>
                    </a:cubicBezTo>
                    <a:cubicBezTo>
                      <a:pt x="2933" y="480"/>
                      <a:pt x="2120" y="1"/>
                      <a:pt x="155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7312820" y="1447975"/>
                <a:ext cx="243423" cy="462158"/>
              </a:xfrm>
              <a:custGeom>
                <a:avLst/>
                <a:gdLst/>
                <a:ahLst/>
                <a:cxnLst/>
                <a:rect l="l" t="t" r="r" b="b"/>
                <a:pathLst>
                  <a:path w="6192" h="11756" fill="none" extrusionOk="0">
                    <a:moveTo>
                      <a:pt x="5314" y="5740"/>
                    </a:moveTo>
                    <a:cubicBezTo>
                      <a:pt x="5364" y="5515"/>
                      <a:pt x="5439" y="5314"/>
                      <a:pt x="5590" y="5189"/>
                    </a:cubicBezTo>
                    <a:cubicBezTo>
                      <a:pt x="5665" y="5114"/>
                      <a:pt x="5765" y="5089"/>
                      <a:pt x="5840" y="4988"/>
                    </a:cubicBezTo>
                    <a:cubicBezTo>
                      <a:pt x="5915" y="4938"/>
                      <a:pt x="5940" y="4863"/>
                      <a:pt x="5991" y="4763"/>
                    </a:cubicBezTo>
                    <a:cubicBezTo>
                      <a:pt x="6141" y="4387"/>
                      <a:pt x="6191" y="3936"/>
                      <a:pt x="6141" y="3535"/>
                    </a:cubicBezTo>
                    <a:cubicBezTo>
                      <a:pt x="6091" y="3334"/>
                      <a:pt x="6016" y="3184"/>
                      <a:pt x="5965" y="3008"/>
                    </a:cubicBezTo>
                    <a:cubicBezTo>
                      <a:pt x="5940" y="2833"/>
                      <a:pt x="5940" y="2632"/>
                      <a:pt x="5890" y="2457"/>
                    </a:cubicBezTo>
                    <a:cubicBezTo>
                      <a:pt x="5790" y="2081"/>
                      <a:pt x="5615" y="1730"/>
                      <a:pt x="5364" y="1454"/>
                    </a:cubicBezTo>
                    <a:cubicBezTo>
                      <a:pt x="4938" y="1028"/>
                      <a:pt x="4011" y="878"/>
                      <a:pt x="3434" y="753"/>
                    </a:cubicBezTo>
                    <a:cubicBezTo>
                      <a:pt x="2833" y="678"/>
                      <a:pt x="1780" y="1"/>
                      <a:pt x="1254" y="276"/>
                    </a:cubicBezTo>
                    <a:cubicBezTo>
                      <a:pt x="702" y="577"/>
                      <a:pt x="1" y="2683"/>
                      <a:pt x="26" y="3986"/>
                    </a:cubicBezTo>
                    <a:cubicBezTo>
                      <a:pt x="26" y="4186"/>
                      <a:pt x="26" y="4863"/>
                      <a:pt x="51" y="5063"/>
                    </a:cubicBezTo>
                    <a:cubicBezTo>
                      <a:pt x="201" y="5991"/>
                      <a:pt x="577" y="6718"/>
                      <a:pt x="1229" y="7069"/>
                    </a:cubicBezTo>
                    <a:cubicBezTo>
                      <a:pt x="1229" y="7119"/>
                      <a:pt x="1229" y="7144"/>
                      <a:pt x="1229" y="7169"/>
                    </a:cubicBezTo>
                    <a:cubicBezTo>
                      <a:pt x="1153" y="7820"/>
                      <a:pt x="1103" y="8447"/>
                      <a:pt x="1053" y="9099"/>
                    </a:cubicBezTo>
                    <a:cubicBezTo>
                      <a:pt x="1003" y="9825"/>
                      <a:pt x="777" y="10778"/>
                      <a:pt x="1454" y="11279"/>
                    </a:cubicBezTo>
                    <a:cubicBezTo>
                      <a:pt x="1755" y="11505"/>
                      <a:pt x="2156" y="11605"/>
                      <a:pt x="2532" y="11655"/>
                    </a:cubicBezTo>
                    <a:cubicBezTo>
                      <a:pt x="3635" y="11755"/>
                      <a:pt x="4913" y="11580"/>
                      <a:pt x="5364" y="10402"/>
                    </a:cubicBezTo>
                    <a:cubicBezTo>
                      <a:pt x="5640" y="9625"/>
                      <a:pt x="5539" y="8798"/>
                      <a:pt x="5414" y="8021"/>
                    </a:cubicBezTo>
                    <a:cubicBezTo>
                      <a:pt x="5339" y="7495"/>
                      <a:pt x="5264" y="6968"/>
                      <a:pt x="5289" y="6417"/>
                    </a:cubicBezTo>
                    <a:cubicBezTo>
                      <a:pt x="5289" y="6216"/>
                      <a:pt x="5264" y="5966"/>
                      <a:pt x="5314" y="57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7254679" y="1287548"/>
                <a:ext cx="373469" cy="325036"/>
              </a:xfrm>
              <a:custGeom>
                <a:avLst/>
                <a:gdLst/>
                <a:ahLst/>
                <a:cxnLst/>
                <a:rect l="l" t="t" r="r" b="b"/>
                <a:pathLst>
                  <a:path w="9500" h="8268" extrusionOk="0">
                    <a:moveTo>
                      <a:pt x="1977" y="1"/>
                    </a:moveTo>
                    <a:cubicBezTo>
                      <a:pt x="1694" y="1"/>
                      <a:pt x="1410" y="65"/>
                      <a:pt x="1154" y="197"/>
                    </a:cubicBezTo>
                    <a:cubicBezTo>
                      <a:pt x="427" y="548"/>
                      <a:pt x="1" y="1425"/>
                      <a:pt x="101" y="2227"/>
                    </a:cubicBezTo>
                    <a:cubicBezTo>
                      <a:pt x="151" y="2528"/>
                      <a:pt x="251" y="2804"/>
                      <a:pt x="377" y="3079"/>
                    </a:cubicBezTo>
                    <a:cubicBezTo>
                      <a:pt x="402" y="3129"/>
                      <a:pt x="427" y="3180"/>
                      <a:pt x="452" y="3230"/>
                    </a:cubicBezTo>
                    <a:cubicBezTo>
                      <a:pt x="778" y="3881"/>
                      <a:pt x="1179" y="4408"/>
                      <a:pt x="1805" y="4784"/>
                    </a:cubicBezTo>
                    <a:cubicBezTo>
                      <a:pt x="2324" y="5091"/>
                      <a:pt x="2901" y="5295"/>
                      <a:pt x="3491" y="5295"/>
                    </a:cubicBezTo>
                    <a:cubicBezTo>
                      <a:pt x="3672" y="5295"/>
                      <a:pt x="3854" y="5276"/>
                      <a:pt x="4036" y="5235"/>
                    </a:cubicBezTo>
                    <a:cubicBezTo>
                      <a:pt x="4122" y="5218"/>
                      <a:pt x="4213" y="5209"/>
                      <a:pt x="4308" y="5209"/>
                    </a:cubicBezTo>
                    <a:cubicBezTo>
                      <a:pt x="5043" y="5209"/>
                      <a:pt x="5977" y="5711"/>
                      <a:pt x="6066" y="6488"/>
                    </a:cubicBezTo>
                    <a:cubicBezTo>
                      <a:pt x="6091" y="6814"/>
                      <a:pt x="6116" y="7139"/>
                      <a:pt x="6091" y="7465"/>
                    </a:cubicBezTo>
                    <a:cubicBezTo>
                      <a:pt x="6091" y="7641"/>
                      <a:pt x="6091" y="7816"/>
                      <a:pt x="6191" y="7967"/>
                    </a:cubicBezTo>
                    <a:cubicBezTo>
                      <a:pt x="6241" y="8042"/>
                      <a:pt x="6342" y="8092"/>
                      <a:pt x="6442" y="8142"/>
                    </a:cubicBezTo>
                    <a:cubicBezTo>
                      <a:pt x="6567" y="8217"/>
                      <a:pt x="6693" y="8267"/>
                      <a:pt x="6818" y="8267"/>
                    </a:cubicBezTo>
                    <a:cubicBezTo>
                      <a:pt x="7069" y="8242"/>
                      <a:pt x="7319" y="8067"/>
                      <a:pt x="7495" y="7941"/>
                    </a:cubicBezTo>
                    <a:cubicBezTo>
                      <a:pt x="7971" y="7566"/>
                      <a:pt x="8522" y="7139"/>
                      <a:pt x="8848" y="6613"/>
                    </a:cubicBezTo>
                    <a:cubicBezTo>
                      <a:pt x="9199" y="6012"/>
                      <a:pt x="9399" y="5160"/>
                      <a:pt x="9449" y="4483"/>
                    </a:cubicBezTo>
                    <a:cubicBezTo>
                      <a:pt x="9500" y="4032"/>
                      <a:pt x="9399" y="3230"/>
                      <a:pt x="8923" y="2979"/>
                    </a:cubicBezTo>
                    <a:cubicBezTo>
                      <a:pt x="8823" y="2912"/>
                      <a:pt x="8689" y="2890"/>
                      <a:pt x="8559" y="2890"/>
                    </a:cubicBezTo>
                    <a:cubicBezTo>
                      <a:pt x="8494" y="2890"/>
                      <a:pt x="8430" y="2895"/>
                      <a:pt x="8372" y="2904"/>
                    </a:cubicBezTo>
                    <a:cubicBezTo>
                      <a:pt x="8283" y="2922"/>
                      <a:pt x="8195" y="2939"/>
                      <a:pt x="8106" y="2939"/>
                    </a:cubicBezTo>
                    <a:cubicBezTo>
                      <a:pt x="8069" y="2939"/>
                      <a:pt x="8033" y="2936"/>
                      <a:pt x="7996" y="2929"/>
                    </a:cubicBezTo>
                    <a:cubicBezTo>
                      <a:pt x="7770" y="2904"/>
                      <a:pt x="7620" y="2703"/>
                      <a:pt x="7520" y="2503"/>
                    </a:cubicBezTo>
                    <a:cubicBezTo>
                      <a:pt x="7269" y="2102"/>
                      <a:pt x="7119" y="1626"/>
                      <a:pt x="6793" y="1275"/>
                    </a:cubicBezTo>
                    <a:cubicBezTo>
                      <a:pt x="6483" y="965"/>
                      <a:pt x="6037" y="794"/>
                      <a:pt x="5597" y="794"/>
                    </a:cubicBezTo>
                    <a:cubicBezTo>
                      <a:pt x="5359" y="794"/>
                      <a:pt x="5124" y="844"/>
                      <a:pt x="4913" y="949"/>
                    </a:cubicBezTo>
                    <a:cubicBezTo>
                      <a:pt x="4689" y="1083"/>
                      <a:pt x="4445" y="1258"/>
                      <a:pt x="4199" y="1258"/>
                    </a:cubicBezTo>
                    <a:cubicBezTo>
                      <a:pt x="4170" y="1258"/>
                      <a:pt x="4141" y="1255"/>
                      <a:pt x="4111" y="1250"/>
                    </a:cubicBezTo>
                    <a:cubicBezTo>
                      <a:pt x="3760" y="1200"/>
                      <a:pt x="3585" y="874"/>
                      <a:pt x="3359" y="623"/>
                    </a:cubicBezTo>
                    <a:cubicBezTo>
                      <a:pt x="3018" y="217"/>
                      <a:pt x="2499" y="1"/>
                      <a:pt x="19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7305941" y="1436379"/>
                <a:ext cx="64079" cy="148601"/>
              </a:xfrm>
              <a:custGeom>
                <a:avLst/>
                <a:gdLst/>
                <a:ahLst/>
                <a:cxnLst/>
                <a:rect l="l" t="t" r="r" b="b"/>
                <a:pathLst>
                  <a:path w="1630" h="3780" extrusionOk="0">
                    <a:moveTo>
                      <a:pt x="800" y="0"/>
                    </a:moveTo>
                    <a:cubicBezTo>
                      <a:pt x="574" y="0"/>
                      <a:pt x="354" y="107"/>
                      <a:pt x="251" y="296"/>
                    </a:cubicBezTo>
                    <a:cubicBezTo>
                      <a:pt x="201" y="396"/>
                      <a:pt x="176" y="496"/>
                      <a:pt x="150" y="597"/>
                    </a:cubicBezTo>
                    <a:cubicBezTo>
                      <a:pt x="0" y="1198"/>
                      <a:pt x="25" y="1850"/>
                      <a:pt x="75" y="2476"/>
                    </a:cubicBezTo>
                    <a:cubicBezTo>
                      <a:pt x="100" y="2852"/>
                      <a:pt x="50" y="3278"/>
                      <a:pt x="125" y="3654"/>
                    </a:cubicBezTo>
                    <a:cubicBezTo>
                      <a:pt x="150" y="3704"/>
                      <a:pt x="150" y="3754"/>
                      <a:pt x="150" y="3780"/>
                    </a:cubicBezTo>
                    <a:cubicBezTo>
                      <a:pt x="176" y="3780"/>
                      <a:pt x="251" y="3754"/>
                      <a:pt x="251" y="3729"/>
                    </a:cubicBezTo>
                    <a:cubicBezTo>
                      <a:pt x="602" y="3078"/>
                      <a:pt x="577" y="2301"/>
                      <a:pt x="902" y="1649"/>
                    </a:cubicBezTo>
                    <a:cubicBezTo>
                      <a:pt x="1028" y="1374"/>
                      <a:pt x="1328" y="1323"/>
                      <a:pt x="1454" y="1123"/>
                    </a:cubicBezTo>
                    <a:cubicBezTo>
                      <a:pt x="1629" y="797"/>
                      <a:pt x="1404" y="246"/>
                      <a:pt x="1103" y="70"/>
                    </a:cubicBezTo>
                    <a:cubicBezTo>
                      <a:pt x="1008" y="23"/>
                      <a:pt x="903"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7490150" y="1572158"/>
                <a:ext cx="78861" cy="79097"/>
              </a:xfrm>
              <a:custGeom>
                <a:avLst/>
                <a:gdLst/>
                <a:ahLst/>
                <a:cxnLst/>
                <a:rect l="l" t="t" r="r" b="b"/>
                <a:pathLst>
                  <a:path w="2006" h="2012" extrusionOk="0">
                    <a:moveTo>
                      <a:pt x="831" y="1"/>
                    </a:moveTo>
                    <a:cubicBezTo>
                      <a:pt x="465" y="1"/>
                      <a:pt x="1" y="122"/>
                      <a:pt x="1" y="752"/>
                    </a:cubicBezTo>
                    <a:lnTo>
                      <a:pt x="828" y="2005"/>
                    </a:lnTo>
                    <a:cubicBezTo>
                      <a:pt x="864" y="2009"/>
                      <a:pt x="900" y="2011"/>
                      <a:pt x="935" y="2011"/>
                    </a:cubicBezTo>
                    <a:cubicBezTo>
                      <a:pt x="1308" y="2011"/>
                      <a:pt x="1595" y="1770"/>
                      <a:pt x="1755" y="1403"/>
                    </a:cubicBezTo>
                    <a:cubicBezTo>
                      <a:pt x="2006" y="852"/>
                      <a:pt x="1805" y="100"/>
                      <a:pt x="1129" y="25"/>
                    </a:cubicBezTo>
                    <a:cubicBezTo>
                      <a:pt x="1051" y="13"/>
                      <a:pt x="946" y="1"/>
                      <a:pt x="8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7490150" y="1569171"/>
                <a:ext cx="78861" cy="83775"/>
              </a:xfrm>
              <a:custGeom>
                <a:avLst/>
                <a:gdLst/>
                <a:ahLst/>
                <a:cxnLst/>
                <a:rect l="l" t="t" r="r" b="b"/>
                <a:pathLst>
                  <a:path w="2006" h="2131" fill="none" extrusionOk="0">
                    <a:moveTo>
                      <a:pt x="828" y="2081"/>
                    </a:moveTo>
                    <a:cubicBezTo>
                      <a:pt x="1254" y="2131"/>
                      <a:pt x="1580" y="1880"/>
                      <a:pt x="1755" y="1479"/>
                    </a:cubicBezTo>
                    <a:cubicBezTo>
                      <a:pt x="2006" y="928"/>
                      <a:pt x="1805" y="176"/>
                      <a:pt x="1129" y="101"/>
                    </a:cubicBezTo>
                    <a:cubicBezTo>
                      <a:pt x="803" y="51"/>
                      <a:pt x="1" y="1"/>
                      <a:pt x="1" y="828"/>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7354214" y="1714817"/>
                <a:ext cx="56178" cy="59323"/>
              </a:xfrm>
              <a:custGeom>
                <a:avLst/>
                <a:gdLst/>
                <a:ahLst/>
                <a:cxnLst/>
                <a:rect l="l" t="t" r="r" b="b"/>
                <a:pathLst>
                  <a:path w="1429" h="1509" extrusionOk="0">
                    <a:moveTo>
                      <a:pt x="58" y="1"/>
                    </a:moveTo>
                    <a:cubicBezTo>
                      <a:pt x="39" y="1"/>
                      <a:pt x="25" y="9"/>
                      <a:pt x="25" y="30"/>
                    </a:cubicBezTo>
                    <a:cubicBezTo>
                      <a:pt x="0" y="30"/>
                      <a:pt x="25" y="55"/>
                      <a:pt x="25" y="80"/>
                    </a:cubicBezTo>
                    <a:cubicBezTo>
                      <a:pt x="176" y="406"/>
                      <a:pt x="151" y="656"/>
                      <a:pt x="100" y="1007"/>
                    </a:cubicBezTo>
                    <a:cubicBezTo>
                      <a:pt x="100" y="1183"/>
                      <a:pt x="50" y="1333"/>
                      <a:pt x="25" y="1509"/>
                    </a:cubicBezTo>
                    <a:cubicBezTo>
                      <a:pt x="326" y="1358"/>
                      <a:pt x="552" y="1108"/>
                      <a:pt x="802" y="882"/>
                    </a:cubicBezTo>
                    <a:cubicBezTo>
                      <a:pt x="1003" y="682"/>
                      <a:pt x="1328" y="531"/>
                      <a:pt x="1429" y="255"/>
                    </a:cubicBezTo>
                    <a:lnTo>
                      <a:pt x="978" y="255"/>
                    </a:lnTo>
                    <a:cubicBezTo>
                      <a:pt x="897" y="255"/>
                      <a:pt x="821" y="259"/>
                      <a:pt x="747" y="259"/>
                    </a:cubicBezTo>
                    <a:cubicBezTo>
                      <a:pt x="637" y="259"/>
                      <a:pt x="531" y="250"/>
                      <a:pt x="426" y="205"/>
                    </a:cubicBezTo>
                    <a:cubicBezTo>
                      <a:pt x="326" y="155"/>
                      <a:pt x="226" y="80"/>
                      <a:pt x="151" y="30"/>
                    </a:cubicBezTo>
                    <a:cubicBezTo>
                      <a:pt x="122" y="15"/>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7517746" y="1598889"/>
                <a:ext cx="18752" cy="27479"/>
              </a:xfrm>
              <a:custGeom>
                <a:avLst/>
                <a:gdLst/>
                <a:ahLst/>
                <a:cxnLst/>
                <a:rect l="l" t="t" r="r" b="b"/>
                <a:pathLst>
                  <a:path w="477" h="699" extrusionOk="0">
                    <a:moveTo>
                      <a:pt x="144" y="1"/>
                    </a:moveTo>
                    <a:cubicBezTo>
                      <a:pt x="94" y="1"/>
                      <a:pt x="45" y="15"/>
                      <a:pt x="1" y="47"/>
                    </a:cubicBezTo>
                    <a:lnTo>
                      <a:pt x="101" y="698"/>
                    </a:lnTo>
                    <a:cubicBezTo>
                      <a:pt x="301" y="673"/>
                      <a:pt x="477" y="498"/>
                      <a:pt x="452" y="272"/>
                    </a:cubicBezTo>
                    <a:cubicBezTo>
                      <a:pt x="433" y="122"/>
                      <a:pt x="28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7358145" y="1632225"/>
                <a:ext cx="68993" cy="38762"/>
              </a:xfrm>
              <a:custGeom>
                <a:avLst/>
                <a:gdLst/>
                <a:ahLst/>
                <a:cxnLst/>
                <a:rect l="l" t="t" r="r" b="b"/>
                <a:pathLst>
                  <a:path w="1755" h="986" extrusionOk="0">
                    <a:moveTo>
                      <a:pt x="1554" y="1"/>
                    </a:moveTo>
                    <a:cubicBezTo>
                      <a:pt x="1329" y="76"/>
                      <a:pt x="1254" y="376"/>
                      <a:pt x="1078" y="527"/>
                    </a:cubicBezTo>
                    <a:cubicBezTo>
                      <a:pt x="878" y="687"/>
                      <a:pt x="613" y="767"/>
                      <a:pt x="348" y="767"/>
                    </a:cubicBezTo>
                    <a:cubicBezTo>
                      <a:pt x="282" y="767"/>
                      <a:pt x="216" y="762"/>
                      <a:pt x="151" y="752"/>
                    </a:cubicBezTo>
                    <a:cubicBezTo>
                      <a:pt x="51" y="752"/>
                      <a:pt x="0" y="878"/>
                      <a:pt x="126" y="928"/>
                    </a:cubicBezTo>
                    <a:cubicBezTo>
                      <a:pt x="247" y="965"/>
                      <a:pt x="372" y="985"/>
                      <a:pt x="497" y="985"/>
                    </a:cubicBezTo>
                    <a:cubicBezTo>
                      <a:pt x="709" y="985"/>
                      <a:pt x="924" y="928"/>
                      <a:pt x="1128" y="803"/>
                    </a:cubicBezTo>
                    <a:cubicBezTo>
                      <a:pt x="1329" y="677"/>
                      <a:pt x="1755" y="351"/>
                      <a:pt x="1655" y="51"/>
                    </a:cubicBezTo>
                    <a:cubicBezTo>
                      <a:pt x="1655" y="26"/>
                      <a:pt x="1604"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908071" y="2588056"/>
                <a:ext cx="28579" cy="24137"/>
              </a:xfrm>
              <a:custGeom>
                <a:avLst/>
                <a:gdLst/>
                <a:ahLst/>
                <a:cxnLst/>
                <a:rect l="l" t="t" r="r" b="b"/>
                <a:pathLst>
                  <a:path w="727" h="614" extrusionOk="0">
                    <a:moveTo>
                      <a:pt x="0" y="1"/>
                    </a:moveTo>
                    <a:cubicBezTo>
                      <a:pt x="0" y="317"/>
                      <a:pt x="306" y="613"/>
                      <a:pt x="623" y="613"/>
                    </a:cubicBezTo>
                    <a:cubicBezTo>
                      <a:pt x="658" y="613"/>
                      <a:pt x="692" y="610"/>
                      <a:pt x="727" y="602"/>
                    </a:cubicBez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908071" y="2588056"/>
                <a:ext cx="28579" cy="26653"/>
              </a:xfrm>
              <a:custGeom>
                <a:avLst/>
                <a:gdLst/>
                <a:ahLst/>
                <a:cxnLst/>
                <a:rect l="l" t="t" r="r" b="b"/>
                <a:pathLst>
                  <a:path w="727" h="678" fill="none" extrusionOk="0">
                    <a:moveTo>
                      <a:pt x="0" y="1"/>
                    </a:moveTo>
                    <a:cubicBezTo>
                      <a:pt x="0" y="352"/>
                      <a:pt x="376" y="678"/>
                      <a:pt x="727" y="602"/>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38"/>
              <p:cNvGrpSpPr/>
              <p:nvPr/>
            </p:nvGrpSpPr>
            <p:grpSpPr>
              <a:xfrm rot="502343">
                <a:off x="6638549" y="2017822"/>
                <a:ext cx="718204" cy="789233"/>
                <a:chOff x="6732673" y="1794730"/>
                <a:chExt cx="718235" cy="789267"/>
              </a:xfrm>
            </p:grpSpPr>
            <p:sp>
              <p:nvSpPr>
                <p:cNvPr id="1155" name="Google Shape;1155;p38"/>
                <p:cNvSpPr/>
                <p:nvPr/>
              </p:nvSpPr>
              <p:spPr>
                <a:xfrm rot="-1759402">
                  <a:off x="6861403" y="1866166"/>
                  <a:ext cx="460775" cy="646394"/>
                </a:xfrm>
                <a:custGeom>
                  <a:avLst/>
                  <a:gdLst/>
                  <a:ahLst/>
                  <a:cxnLst/>
                  <a:rect l="l" t="t" r="r" b="b"/>
                  <a:pathLst>
                    <a:path w="43209" h="60603" extrusionOk="0">
                      <a:moveTo>
                        <a:pt x="3308" y="0"/>
                      </a:moveTo>
                      <a:cubicBezTo>
                        <a:pt x="1479" y="0"/>
                        <a:pt x="0" y="1479"/>
                        <a:pt x="0" y="3309"/>
                      </a:cubicBezTo>
                      <a:lnTo>
                        <a:pt x="0" y="57294"/>
                      </a:lnTo>
                      <a:cubicBezTo>
                        <a:pt x="0" y="59124"/>
                        <a:pt x="1479" y="60602"/>
                        <a:pt x="3308" y="60602"/>
                      </a:cubicBezTo>
                      <a:lnTo>
                        <a:pt x="39900" y="60602"/>
                      </a:lnTo>
                      <a:cubicBezTo>
                        <a:pt x="41730" y="60602"/>
                        <a:pt x="43208" y="59124"/>
                        <a:pt x="43208" y="57294"/>
                      </a:cubicBezTo>
                      <a:lnTo>
                        <a:pt x="43208" y="3309"/>
                      </a:lnTo>
                      <a:cubicBezTo>
                        <a:pt x="43208" y="1479"/>
                        <a:pt x="41730" y="0"/>
                        <a:pt x="39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rot="-1759402">
                  <a:off x="6845830" y="1865788"/>
                  <a:ext cx="180155" cy="91973"/>
                </a:xfrm>
                <a:custGeom>
                  <a:avLst/>
                  <a:gdLst/>
                  <a:ahLst/>
                  <a:cxnLst/>
                  <a:rect l="l" t="t" r="r" b="b"/>
                  <a:pathLst>
                    <a:path w="16894" h="8623" extrusionOk="0">
                      <a:moveTo>
                        <a:pt x="8447" y="1254"/>
                      </a:moveTo>
                      <a:cubicBezTo>
                        <a:pt x="9600" y="1254"/>
                        <a:pt x="10577" y="1981"/>
                        <a:pt x="10928" y="3008"/>
                      </a:cubicBezTo>
                      <a:lnTo>
                        <a:pt x="5966" y="3008"/>
                      </a:lnTo>
                      <a:cubicBezTo>
                        <a:pt x="6317" y="1981"/>
                        <a:pt x="7294" y="1254"/>
                        <a:pt x="8447" y="1254"/>
                      </a:cubicBezTo>
                      <a:close/>
                      <a:moveTo>
                        <a:pt x="8447" y="1"/>
                      </a:moveTo>
                      <a:cubicBezTo>
                        <a:pt x="6618" y="1"/>
                        <a:pt x="5064" y="1304"/>
                        <a:pt x="4663" y="3008"/>
                      </a:cubicBezTo>
                      <a:lnTo>
                        <a:pt x="1630" y="3008"/>
                      </a:lnTo>
                      <a:cubicBezTo>
                        <a:pt x="728" y="3008"/>
                        <a:pt x="1" y="3735"/>
                        <a:pt x="1" y="4612"/>
                      </a:cubicBezTo>
                      <a:lnTo>
                        <a:pt x="1" y="6993"/>
                      </a:lnTo>
                      <a:cubicBezTo>
                        <a:pt x="1" y="7896"/>
                        <a:pt x="728" y="8622"/>
                        <a:pt x="1630" y="8622"/>
                      </a:cubicBezTo>
                      <a:lnTo>
                        <a:pt x="15289" y="8622"/>
                      </a:lnTo>
                      <a:cubicBezTo>
                        <a:pt x="16166" y="8622"/>
                        <a:pt x="16893" y="7896"/>
                        <a:pt x="16893" y="6993"/>
                      </a:cubicBezTo>
                      <a:lnTo>
                        <a:pt x="16893" y="4612"/>
                      </a:lnTo>
                      <a:cubicBezTo>
                        <a:pt x="16893" y="3735"/>
                        <a:pt x="16166" y="3008"/>
                        <a:pt x="15289" y="3008"/>
                      </a:cubicBezTo>
                      <a:lnTo>
                        <a:pt x="12232" y="3008"/>
                      </a:lnTo>
                      <a:cubicBezTo>
                        <a:pt x="11831" y="1304"/>
                        <a:pt x="10277" y="1"/>
                        <a:pt x="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38"/>
              <p:cNvSpPr/>
              <p:nvPr/>
            </p:nvSpPr>
            <p:spPr>
              <a:xfrm>
                <a:off x="7350425" y="2938575"/>
                <a:ext cx="119600" cy="1222750"/>
              </a:xfrm>
              <a:custGeom>
                <a:avLst/>
                <a:gdLst/>
                <a:ahLst/>
                <a:cxnLst/>
                <a:rect l="l" t="t" r="r" b="b"/>
                <a:pathLst>
                  <a:path w="4784" h="48910" extrusionOk="0">
                    <a:moveTo>
                      <a:pt x="4784" y="0"/>
                    </a:moveTo>
                    <a:lnTo>
                      <a:pt x="0" y="10367"/>
                    </a:lnTo>
                    <a:lnTo>
                      <a:pt x="1063" y="48910"/>
                    </a:lnTo>
                  </a:path>
                </a:pathLst>
              </a:custGeom>
              <a:noFill/>
              <a:ln w="9525" cap="flat" cmpd="sng">
                <a:solidFill>
                  <a:schemeClr val="accent1"/>
                </a:solidFill>
                <a:prstDash val="solid"/>
                <a:round/>
                <a:headEnd type="none" w="med" len="med"/>
                <a:tailEnd type="none" w="med" len="med"/>
              </a:ln>
            </p:spPr>
          </p:sp>
          <p:sp>
            <p:nvSpPr>
              <p:cNvPr id="1158" name="Google Shape;1158;p38"/>
              <p:cNvSpPr/>
              <p:nvPr/>
            </p:nvSpPr>
            <p:spPr>
              <a:xfrm rot="-3169530" flipH="1">
                <a:off x="6806619" y="2458487"/>
                <a:ext cx="141922" cy="194130"/>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38"/>
            <p:cNvGrpSpPr/>
            <p:nvPr/>
          </p:nvGrpSpPr>
          <p:grpSpPr>
            <a:xfrm>
              <a:off x="8430563" y="1206600"/>
              <a:ext cx="270971" cy="3613918"/>
              <a:chOff x="8466700" y="1173262"/>
              <a:chExt cx="270971" cy="3613918"/>
            </a:xfrm>
          </p:grpSpPr>
          <p:grpSp>
            <p:nvGrpSpPr>
              <p:cNvPr id="1160" name="Google Shape;1160;p38"/>
              <p:cNvGrpSpPr/>
              <p:nvPr/>
            </p:nvGrpSpPr>
            <p:grpSpPr>
              <a:xfrm>
                <a:off x="8466700" y="1173262"/>
                <a:ext cx="256197" cy="3613918"/>
                <a:chOff x="8466700" y="1173262"/>
                <a:chExt cx="256197" cy="3613918"/>
              </a:xfrm>
            </p:grpSpPr>
            <p:sp>
              <p:nvSpPr>
                <p:cNvPr id="1161" name="Google Shape;1161;p38"/>
                <p:cNvSpPr/>
                <p:nvPr/>
              </p:nvSpPr>
              <p:spPr>
                <a:xfrm>
                  <a:off x="8469648" y="1440261"/>
                  <a:ext cx="227651" cy="3265153"/>
                </a:xfrm>
                <a:custGeom>
                  <a:avLst/>
                  <a:gdLst/>
                  <a:ahLst/>
                  <a:cxnLst/>
                  <a:rect l="l" t="t" r="r" b="b"/>
                  <a:pathLst>
                    <a:path w="5791" h="83059" extrusionOk="0">
                      <a:moveTo>
                        <a:pt x="1454" y="1"/>
                      </a:moveTo>
                      <a:lnTo>
                        <a:pt x="1" y="82984"/>
                      </a:lnTo>
                      <a:lnTo>
                        <a:pt x="4336" y="83059"/>
                      </a:lnTo>
                      <a:lnTo>
                        <a:pt x="5790" y="76"/>
                      </a:lnTo>
                      <a:lnTo>
                        <a:pt x="1454"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8470631" y="4621601"/>
                  <a:ext cx="170493" cy="165579"/>
                </a:xfrm>
                <a:custGeom>
                  <a:avLst/>
                  <a:gdLst/>
                  <a:ahLst/>
                  <a:cxnLst/>
                  <a:rect l="l" t="t" r="r" b="b"/>
                  <a:pathLst>
                    <a:path w="4337" h="4212" extrusionOk="0">
                      <a:moveTo>
                        <a:pt x="2110" y="0"/>
                      </a:moveTo>
                      <a:cubicBezTo>
                        <a:pt x="978" y="0"/>
                        <a:pt x="50" y="918"/>
                        <a:pt x="26" y="2056"/>
                      </a:cubicBezTo>
                      <a:cubicBezTo>
                        <a:pt x="1" y="3234"/>
                        <a:pt x="928" y="4186"/>
                        <a:pt x="2081" y="4211"/>
                      </a:cubicBezTo>
                      <a:lnTo>
                        <a:pt x="2181" y="4211"/>
                      </a:lnTo>
                      <a:cubicBezTo>
                        <a:pt x="3334" y="4211"/>
                        <a:pt x="4286" y="3309"/>
                        <a:pt x="4311" y="2131"/>
                      </a:cubicBezTo>
                      <a:cubicBezTo>
                        <a:pt x="4336" y="978"/>
                        <a:pt x="3409" y="26"/>
                        <a:pt x="2256" y="1"/>
                      </a:cubicBezTo>
                      <a:lnTo>
                        <a:pt x="2156" y="1"/>
                      </a:lnTo>
                      <a:cubicBezTo>
                        <a:pt x="2141" y="0"/>
                        <a:pt x="2126" y="0"/>
                        <a:pt x="21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8611521" y="1462943"/>
                  <a:ext cx="52245" cy="3127210"/>
                </a:xfrm>
                <a:custGeom>
                  <a:avLst/>
                  <a:gdLst/>
                  <a:ahLst/>
                  <a:cxnLst/>
                  <a:rect l="l" t="t" r="r" b="b"/>
                  <a:pathLst>
                    <a:path w="1329" h="79550" extrusionOk="0">
                      <a:moveTo>
                        <a:pt x="1329" y="0"/>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8611521" y="1462943"/>
                  <a:ext cx="52245" cy="3127210"/>
                </a:xfrm>
                <a:custGeom>
                  <a:avLst/>
                  <a:gdLst/>
                  <a:ahLst/>
                  <a:cxnLst/>
                  <a:rect l="l" t="t" r="r" b="b"/>
                  <a:pathLst>
                    <a:path w="1329" h="79550" fill="none" extrusionOk="0">
                      <a:moveTo>
                        <a:pt x="1329" y="0"/>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8564230" y="1458973"/>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8564230" y="1458973"/>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8516939" y="1455042"/>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8516939" y="1455042"/>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8521853" y="1173262"/>
                  <a:ext cx="201044" cy="348938"/>
                </a:xfrm>
                <a:custGeom>
                  <a:avLst/>
                  <a:gdLst/>
                  <a:ahLst/>
                  <a:cxnLst/>
                  <a:rect l="l" t="t" r="r" b="b"/>
                  <a:pathLst>
                    <a:path w="5114" h="8876" extrusionOk="0">
                      <a:moveTo>
                        <a:pt x="2432" y="1"/>
                      </a:moveTo>
                      <a:cubicBezTo>
                        <a:pt x="2432" y="2"/>
                        <a:pt x="2433" y="3"/>
                        <a:pt x="2433" y="4"/>
                      </a:cubicBezTo>
                      <a:lnTo>
                        <a:pt x="2433" y="4"/>
                      </a:lnTo>
                      <a:cubicBezTo>
                        <a:pt x="2433" y="3"/>
                        <a:pt x="2432" y="2"/>
                        <a:pt x="2432" y="1"/>
                      </a:cubicBezTo>
                      <a:close/>
                      <a:moveTo>
                        <a:pt x="2433" y="4"/>
                      </a:moveTo>
                      <a:cubicBezTo>
                        <a:pt x="2453" y="82"/>
                        <a:pt x="2306" y="303"/>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617" y="8875"/>
                        <a:pt x="632" y="8876"/>
                        <a:pt x="647" y="8876"/>
                      </a:cubicBezTo>
                      <a:cubicBezTo>
                        <a:pt x="829" y="8876"/>
                        <a:pt x="988" y="8737"/>
                        <a:pt x="1104" y="8597"/>
                      </a:cubicBezTo>
                      <a:cubicBezTo>
                        <a:pt x="1204" y="8447"/>
                        <a:pt x="1279" y="8246"/>
                        <a:pt x="1404" y="8096"/>
                      </a:cubicBezTo>
                      <a:cubicBezTo>
                        <a:pt x="1609" y="7817"/>
                        <a:pt x="1937" y="7662"/>
                        <a:pt x="2278" y="7662"/>
                      </a:cubicBezTo>
                      <a:cubicBezTo>
                        <a:pt x="2396" y="7662"/>
                        <a:pt x="2516" y="7681"/>
                        <a:pt x="2632" y="7720"/>
                      </a:cubicBezTo>
                      <a:cubicBezTo>
                        <a:pt x="2683" y="7745"/>
                        <a:pt x="2758" y="7770"/>
                        <a:pt x="2808" y="7820"/>
                      </a:cubicBezTo>
                      <a:cubicBezTo>
                        <a:pt x="2858" y="7896"/>
                        <a:pt x="2858" y="7996"/>
                        <a:pt x="2883" y="8071"/>
                      </a:cubicBezTo>
                      <a:cubicBezTo>
                        <a:pt x="2933" y="8272"/>
                        <a:pt x="3084" y="8447"/>
                        <a:pt x="3259" y="8522"/>
                      </a:cubicBezTo>
                      <a:cubicBezTo>
                        <a:pt x="3305" y="8539"/>
                        <a:pt x="3352" y="8547"/>
                        <a:pt x="3399" y="8547"/>
                      </a:cubicBezTo>
                      <a:cubicBezTo>
                        <a:pt x="3555" y="8547"/>
                        <a:pt x="3702" y="8457"/>
                        <a:pt x="3760" y="8322"/>
                      </a:cubicBezTo>
                      <a:cubicBezTo>
                        <a:pt x="3861" y="8146"/>
                        <a:pt x="3785" y="7845"/>
                        <a:pt x="3986" y="7770"/>
                      </a:cubicBezTo>
                      <a:cubicBezTo>
                        <a:pt x="4023" y="7758"/>
                        <a:pt x="4061" y="7758"/>
                        <a:pt x="4099" y="7758"/>
                      </a:cubicBezTo>
                      <a:cubicBezTo>
                        <a:pt x="4136" y="7758"/>
                        <a:pt x="4174" y="7758"/>
                        <a:pt x="4211" y="7745"/>
                      </a:cubicBezTo>
                      <a:cubicBezTo>
                        <a:pt x="5114" y="7495"/>
                        <a:pt x="3535" y="3886"/>
                        <a:pt x="3384" y="3309"/>
                      </a:cubicBezTo>
                      <a:cubicBezTo>
                        <a:pt x="3059" y="2207"/>
                        <a:pt x="2758" y="1106"/>
                        <a:pt x="2433" y="4"/>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8521853" y="1173262"/>
                  <a:ext cx="201038" cy="349831"/>
                </a:xfrm>
                <a:custGeom>
                  <a:avLst/>
                  <a:gdLst/>
                  <a:ahLst/>
                  <a:cxnLst/>
                  <a:rect l="l" t="t" r="r" b="b"/>
                  <a:pathLst>
                    <a:path w="5114" h="8899" fill="none" extrusionOk="0">
                      <a:moveTo>
                        <a:pt x="2432" y="1"/>
                      </a:moveTo>
                      <a:cubicBezTo>
                        <a:pt x="2457" y="76"/>
                        <a:pt x="2307" y="302"/>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803" y="8898"/>
                        <a:pt x="978" y="8748"/>
                        <a:pt x="1104" y="8597"/>
                      </a:cubicBezTo>
                      <a:cubicBezTo>
                        <a:pt x="1204" y="8447"/>
                        <a:pt x="1279" y="8246"/>
                        <a:pt x="1404" y="8096"/>
                      </a:cubicBezTo>
                      <a:cubicBezTo>
                        <a:pt x="1680" y="7720"/>
                        <a:pt x="2181" y="7570"/>
                        <a:pt x="2632" y="7720"/>
                      </a:cubicBezTo>
                      <a:cubicBezTo>
                        <a:pt x="2683" y="7745"/>
                        <a:pt x="2758" y="7770"/>
                        <a:pt x="2808" y="7820"/>
                      </a:cubicBezTo>
                      <a:cubicBezTo>
                        <a:pt x="2858" y="7896"/>
                        <a:pt x="2858" y="7996"/>
                        <a:pt x="2883" y="8071"/>
                      </a:cubicBezTo>
                      <a:cubicBezTo>
                        <a:pt x="2933" y="8272"/>
                        <a:pt x="3084" y="8447"/>
                        <a:pt x="3259" y="8522"/>
                      </a:cubicBezTo>
                      <a:cubicBezTo>
                        <a:pt x="3460" y="8597"/>
                        <a:pt x="3685" y="8497"/>
                        <a:pt x="3760" y="8322"/>
                      </a:cubicBezTo>
                      <a:cubicBezTo>
                        <a:pt x="3861" y="8146"/>
                        <a:pt x="3785" y="7845"/>
                        <a:pt x="3986" y="7770"/>
                      </a:cubicBezTo>
                      <a:cubicBezTo>
                        <a:pt x="4061" y="7745"/>
                        <a:pt x="4136" y="7770"/>
                        <a:pt x="4211" y="7745"/>
                      </a:cubicBezTo>
                      <a:cubicBezTo>
                        <a:pt x="5114" y="7495"/>
                        <a:pt x="3535" y="3886"/>
                        <a:pt x="3384" y="3309"/>
                      </a:cubicBezTo>
                      <a:cubicBezTo>
                        <a:pt x="3059" y="2206"/>
                        <a:pt x="2758" y="1104"/>
                        <a:pt x="2432" y="1"/>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8466700" y="4537869"/>
                  <a:ext cx="182286" cy="167505"/>
                </a:xfrm>
                <a:custGeom>
                  <a:avLst/>
                  <a:gdLst/>
                  <a:ahLst/>
                  <a:cxnLst/>
                  <a:rect l="l" t="t" r="r" b="b"/>
                  <a:pathLst>
                    <a:path w="4637" h="4261" extrusionOk="0">
                      <a:moveTo>
                        <a:pt x="827" y="0"/>
                      </a:moveTo>
                      <a:cubicBezTo>
                        <a:pt x="401" y="0"/>
                        <a:pt x="50" y="326"/>
                        <a:pt x="50" y="752"/>
                      </a:cubicBezTo>
                      <a:lnTo>
                        <a:pt x="0" y="3409"/>
                      </a:lnTo>
                      <a:cubicBezTo>
                        <a:pt x="0" y="3835"/>
                        <a:pt x="326" y="4186"/>
                        <a:pt x="752" y="4186"/>
                      </a:cubicBezTo>
                      <a:lnTo>
                        <a:pt x="3810" y="4261"/>
                      </a:lnTo>
                      <a:cubicBezTo>
                        <a:pt x="4236" y="4261"/>
                        <a:pt x="4587" y="3910"/>
                        <a:pt x="4587" y="3509"/>
                      </a:cubicBezTo>
                      <a:lnTo>
                        <a:pt x="4637" y="827"/>
                      </a:lnTo>
                      <a:cubicBezTo>
                        <a:pt x="4637" y="401"/>
                        <a:pt x="4311" y="50"/>
                        <a:pt x="3885" y="50"/>
                      </a:cubicBezTo>
                      <a:lnTo>
                        <a:pt x="82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38"/>
              <p:cNvSpPr/>
              <p:nvPr/>
            </p:nvSpPr>
            <p:spPr>
              <a:xfrm>
                <a:off x="8595757" y="2586090"/>
                <a:ext cx="141914" cy="194119"/>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Bar </a:t>
            </a:r>
            <a:r>
              <a:rPr lang="en"/>
              <a:t>graph</a:t>
            </a:r>
            <a:endParaRPr/>
          </a:p>
        </p:txBody>
      </p:sp>
      <p:pic>
        <p:nvPicPr>
          <p:cNvPr id="1187" name="Google Shape;1187;p39"/>
          <p:cNvPicPr preferRelativeResize="0"/>
          <p:nvPr/>
        </p:nvPicPr>
        <p:blipFill>
          <a:blip r:embed="rId3"/>
          <a:srcRect/>
          <a:stretch/>
        </p:blipFill>
        <p:spPr>
          <a:xfrm>
            <a:off x="640080" y="1333180"/>
            <a:ext cx="7863840" cy="2857820"/>
          </a:xfrm>
          <a:prstGeom prst="rect">
            <a:avLst/>
          </a:prstGeom>
          <a:noFill/>
          <a:ln>
            <a:noFill/>
          </a:ln>
        </p:spPr>
      </p:pic>
      <p:grpSp>
        <p:nvGrpSpPr>
          <p:cNvPr id="2" name="Google Shape;12897;p65">
            <a:extLst>
              <a:ext uri="{FF2B5EF4-FFF2-40B4-BE49-F238E27FC236}">
                <a16:creationId xmlns:a16="http://schemas.microsoft.com/office/drawing/2014/main" id="{E0049F4A-44B9-D9D5-451A-0712036F604D}"/>
              </a:ext>
            </a:extLst>
          </p:cNvPr>
          <p:cNvGrpSpPr/>
          <p:nvPr/>
        </p:nvGrpSpPr>
        <p:grpSpPr>
          <a:xfrm>
            <a:off x="223431" y="786603"/>
            <a:ext cx="416649" cy="325597"/>
            <a:chOff x="5626763" y="2013829"/>
            <a:chExt cx="351722" cy="274788"/>
          </a:xfrm>
        </p:grpSpPr>
        <p:sp>
          <p:nvSpPr>
            <p:cNvPr id="3" name="Google Shape;12898;p65">
              <a:extLst>
                <a:ext uri="{FF2B5EF4-FFF2-40B4-BE49-F238E27FC236}">
                  <a16:creationId xmlns:a16="http://schemas.microsoft.com/office/drawing/2014/main" id="{8E73C21C-D420-EAF6-85AE-3E37CF413C95}"/>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99;p65">
              <a:extLst>
                <a:ext uri="{FF2B5EF4-FFF2-40B4-BE49-F238E27FC236}">
                  <a16:creationId xmlns:a16="http://schemas.microsoft.com/office/drawing/2014/main" id="{DD323D7B-BD23-462A-A8E7-6E254C1940AE}"/>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900;p65">
              <a:extLst>
                <a:ext uri="{FF2B5EF4-FFF2-40B4-BE49-F238E27FC236}">
                  <a16:creationId xmlns:a16="http://schemas.microsoft.com/office/drawing/2014/main" id="{939C839A-8540-DEF9-F60F-6387F22E593E}"/>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901;p65">
              <a:extLst>
                <a:ext uri="{FF2B5EF4-FFF2-40B4-BE49-F238E27FC236}">
                  <a16:creationId xmlns:a16="http://schemas.microsoft.com/office/drawing/2014/main" id="{BA989D02-85BB-D54C-2EE9-2D6314625FC4}"/>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902;p65">
              <a:extLst>
                <a:ext uri="{FF2B5EF4-FFF2-40B4-BE49-F238E27FC236}">
                  <a16:creationId xmlns:a16="http://schemas.microsoft.com/office/drawing/2014/main" id="{F7FB716C-F4D4-5FF9-7EB2-DEF310AF6F67}"/>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903;p65">
              <a:extLst>
                <a:ext uri="{FF2B5EF4-FFF2-40B4-BE49-F238E27FC236}">
                  <a16:creationId xmlns:a16="http://schemas.microsoft.com/office/drawing/2014/main" id="{A412F6D4-D193-5C51-37D6-BF68EE0EACA4}"/>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904;p65">
              <a:extLst>
                <a:ext uri="{FF2B5EF4-FFF2-40B4-BE49-F238E27FC236}">
                  <a16:creationId xmlns:a16="http://schemas.microsoft.com/office/drawing/2014/main" id="{C2A65CAC-5B9B-AF7D-F09C-7D55B781B992}"/>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905;p65">
              <a:extLst>
                <a:ext uri="{FF2B5EF4-FFF2-40B4-BE49-F238E27FC236}">
                  <a16:creationId xmlns:a16="http://schemas.microsoft.com/office/drawing/2014/main" id="{2EEE3EBD-9946-F1EA-DBDF-393CE7168BCE}"/>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906;p65">
              <a:extLst>
                <a:ext uri="{FF2B5EF4-FFF2-40B4-BE49-F238E27FC236}">
                  <a16:creationId xmlns:a16="http://schemas.microsoft.com/office/drawing/2014/main" id="{0F02D09B-CC87-9D0F-A84E-FA0A51272611}"/>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907;p65">
              <a:extLst>
                <a:ext uri="{FF2B5EF4-FFF2-40B4-BE49-F238E27FC236}">
                  <a16:creationId xmlns:a16="http://schemas.microsoft.com/office/drawing/2014/main" id="{DB1DE18C-33EB-E97E-743E-69B9C0A5AFD5}"/>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Oval 12">
            <a:extLst>
              <a:ext uri="{FF2B5EF4-FFF2-40B4-BE49-F238E27FC236}">
                <a16:creationId xmlns:a16="http://schemas.microsoft.com/office/drawing/2014/main" id="{B01AA621-8833-88FA-0AB3-DB885566F7EC}"/>
              </a:ext>
            </a:extLst>
          </p:cNvPr>
          <p:cNvSpPr/>
          <p:nvPr/>
        </p:nvSpPr>
        <p:spPr>
          <a:xfrm>
            <a:off x="4572000" y="2335370"/>
            <a:ext cx="1874520" cy="19623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13422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7"/>
          <p:cNvSpPr txBox="1">
            <a:spLocks noGrp="1"/>
          </p:cNvSpPr>
          <p:nvPr>
            <p:ph type="title"/>
          </p:nvPr>
        </p:nvSpPr>
        <p:spPr>
          <a:xfrm>
            <a:off x="1085549" y="600418"/>
            <a:ext cx="4251611" cy="10726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1400" dirty="0" err="1">
                <a:solidFill>
                  <a:schemeClr val="dk1"/>
                </a:solidFill>
              </a:rPr>
              <a:t>jenis</a:t>
            </a:r>
            <a:r>
              <a:rPr lang="en-ID" sz="1400" dirty="0">
                <a:solidFill>
                  <a:schemeClr val="dk1"/>
                </a:solidFill>
              </a:rPr>
              <a:t> yang </a:t>
            </a:r>
            <a:r>
              <a:rPr lang="en-ID" sz="1400" dirty="0" err="1">
                <a:solidFill>
                  <a:schemeClr val="dk1"/>
                </a:solidFill>
              </a:rPr>
              <a:t>memiliki</a:t>
            </a:r>
            <a:r>
              <a:rPr lang="en-ID" sz="1400" dirty="0">
                <a:solidFill>
                  <a:schemeClr val="dk1"/>
                </a:solidFill>
              </a:rPr>
              <a:t> paling </a:t>
            </a:r>
            <a:r>
              <a:rPr lang="en-ID" sz="1400" dirty="0" err="1">
                <a:solidFill>
                  <a:schemeClr val="dk1"/>
                </a:solidFill>
              </a:rPr>
              <a:t>banyak</a:t>
            </a:r>
            <a:r>
              <a:rPr lang="en-ID" sz="1400" dirty="0">
                <a:solidFill>
                  <a:schemeClr val="dk1"/>
                </a:solidFill>
              </a:rPr>
              <a:t> </a:t>
            </a:r>
            <a:r>
              <a:rPr lang="en-ID" sz="1400" dirty="0" err="1">
                <a:solidFill>
                  <a:schemeClr val="dk1"/>
                </a:solidFill>
              </a:rPr>
              <a:t>jumlah</a:t>
            </a:r>
            <a:r>
              <a:rPr lang="en-ID" sz="1400" dirty="0">
                <a:solidFill>
                  <a:schemeClr val="dk1"/>
                </a:solidFill>
              </a:rPr>
              <a:t> </a:t>
            </a:r>
            <a:r>
              <a:rPr lang="en-ID" sz="1400" dirty="0" err="1">
                <a:solidFill>
                  <a:schemeClr val="dk1"/>
                </a:solidFill>
              </a:rPr>
              <a:t>penumpang</a:t>
            </a:r>
            <a:r>
              <a:rPr lang="en-ID" sz="1400" dirty="0">
                <a:solidFill>
                  <a:schemeClr val="dk1"/>
                </a:solidFill>
              </a:rPr>
              <a:t> </a:t>
            </a:r>
            <a:r>
              <a:rPr lang="en-ID" sz="1400" dirty="0" err="1">
                <a:solidFill>
                  <a:schemeClr val="dk1"/>
                </a:solidFill>
              </a:rPr>
              <a:t>secara</a:t>
            </a:r>
            <a:r>
              <a:rPr lang="en-ID" sz="1400" dirty="0">
                <a:solidFill>
                  <a:schemeClr val="dk1"/>
                </a:solidFill>
              </a:rPr>
              <a:t> </a:t>
            </a:r>
            <a:r>
              <a:rPr lang="en-ID" sz="1400" dirty="0" err="1">
                <a:solidFill>
                  <a:schemeClr val="dk1"/>
                </a:solidFill>
              </a:rPr>
              <a:t>keseluruhan</a:t>
            </a:r>
            <a:r>
              <a:rPr lang="en-ID" sz="1400" dirty="0">
                <a:solidFill>
                  <a:schemeClr val="dk1"/>
                </a:solidFill>
              </a:rPr>
              <a:t> </a:t>
            </a:r>
            <a:r>
              <a:rPr lang="en-ID" sz="1400" dirty="0" err="1">
                <a:solidFill>
                  <a:schemeClr val="dk1"/>
                </a:solidFill>
              </a:rPr>
              <a:t>adalah</a:t>
            </a:r>
            <a:r>
              <a:rPr lang="en-ID" sz="1400" dirty="0">
                <a:solidFill>
                  <a:schemeClr val="dk1"/>
                </a:solidFill>
              </a:rPr>
              <a:t> BRT, </a:t>
            </a:r>
            <a:r>
              <a:rPr lang="en-ID" sz="1400" dirty="0" err="1">
                <a:solidFill>
                  <a:schemeClr val="dk1"/>
                </a:solidFill>
              </a:rPr>
              <a:t>hal</a:t>
            </a:r>
            <a:r>
              <a:rPr lang="en-ID" sz="1400" dirty="0">
                <a:solidFill>
                  <a:schemeClr val="dk1"/>
                </a:solidFill>
              </a:rPr>
              <a:t> </a:t>
            </a:r>
            <a:r>
              <a:rPr lang="en-ID" sz="1400" dirty="0" err="1">
                <a:solidFill>
                  <a:schemeClr val="dk1"/>
                </a:solidFill>
              </a:rPr>
              <a:t>tersebut</a:t>
            </a:r>
            <a:r>
              <a:rPr lang="en-ID" sz="1400" dirty="0">
                <a:solidFill>
                  <a:schemeClr val="dk1"/>
                </a:solidFill>
              </a:rPr>
              <a:t> juga </a:t>
            </a:r>
            <a:r>
              <a:rPr lang="en-ID" sz="1400" dirty="0" err="1">
                <a:solidFill>
                  <a:schemeClr val="dk1"/>
                </a:solidFill>
              </a:rPr>
              <a:t>dapat</a:t>
            </a:r>
            <a:r>
              <a:rPr lang="en-ID" sz="1400" dirty="0">
                <a:solidFill>
                  <a:schemeClr val="dk1"/>
                </a:solidFill>
              </a:rPr>
              <a:t> </a:t>
            </a:r>
            <a:r>
              <a:rPr lang="en-ID" sz="1400" dirty="0" err="1">
                <a:solidFill>
                  <a:schemeClr val="dk1"/>
                </a:solidFill>
              </a:rPr>
              <a:t>disebabkan</a:t>
            </a:r>
            <a:r>
              <a:rPr lang="en-ID" sz="1400" dirty="0">
                <a:solidFill>
                  <a:schemeClr val="dk1"/>
                </a:solidFill>
              </a:rPr>
              <a:t> </a:t>
            </a:r>
            <a:r>
              <a:rPr lang="en-ID" sz="1400" dirty="0" err="1">
                <a:solidFill>
                  <a:schemeClr val="dk1"/>
                </a:solidFill>
              </a:rPr>
              <a:t>karena</a:t>
            </a:r>
            <a:r>
              <a:rPr lang="en-ID" sz="1400" dirty="0">
                <a:solidFill>
                  <a:schemeClr val="dk1"/>
                </a:solidFill>
              </a:rPr>
              <a:t> </a:t>
            </a:r>
            <a:r>
              <a:rPr lang="en-ID" sz="1400" dirty="0" err="1">
                <a:solidFill>
                  <a:schemeClr val="dk1"/>
                </a:solidFill>
              </a:rPr>
              <a:t>kapasitas</a:t>
            </a:r>
            <a:r>
              <a:rPr lang="en-ID" sz="1400" dirty="0">
                <a:solidFill>
                  <a:schemeClr val="dk1"/>
                </a:solidFill>
              </a:rPr>
              <a:t> dan </a:t>
            </a:r>
            <a:r>
              <a:rPr lang="en-ID" sz="1400" dirty="0" err="1">
                <a:solidFill>
                  <a:schemeClr val="dk1"/>
                </a:solidFill>
              </a:rPr>
              <a:t>trayek</a:t>
            </a:r>
            <a:r>
              <a:rPr lang="en-ID" sz="1400" dirty="0">
                <a:solidFill>
                  <a:schemeClr val="dk1"/>
                </a:solidFill>
              </a:rPr>
              <a:t> yang </a:t>
            </a:r>
            <a:r>
              <a:rPr lang="en-ID" sz="1400" dirty="0" err="1">
                <a:solidFill>
                  <a:schemeClr val="dk1"/>
                </a:solidFill>
              </a:rPr>
              <a:t>dilalui</a:t>
            </a:r>
            <a:r>
              <a:rPr lang="en-ID" sz="1400" dirty="0">
                <a:solidFill>
                  <a:schemeClr val="dk1"/>
                </a:solidFill>
              </a:rPr>
              <a:t> BRT </a:t>
            </a:r>
            <a:r>
              <a:rPr lang="en-ID" sz="1400" dirty="0" err="1">
                <a:solidFill>
                  <a:schemeClr val="dk1"/>
                </a:solidFill>
              </a:rPr>
              <a:t>merupakan</a:t>
            </a:r>
            <a:r>
              <a:rPr lang="en-ID" sz="1400" dirty="0">
                <a:solidFill>
                  <a:schemeClr val="dk1"/>
                </a:solidFill>
              </a:rPr>
              <a:t> yang paling </a:t>
            </a:r>
            <a:r>
              <a:rPr lang="en-ID" sz="1400" dirty="0" err="1">
                <a:solidFill>
                  <a:schemeClr val="dk1"/>
                </a:solidFill>
              </a:rPr>
              <a:t>padat</a:t>
            </a:r>
            <a:r>
              <a:rPr lang="en-ID" sz="1400" dirty="0">
                <a:solidFill>
                  <a:schemeClr val="dk1"/>
                </a:solidFill>
              </a:rPr>
              <a:t> dan </a:t>
            </a:r>
            <a:r>
              <a:rPr lang="en-ID" sz="1400" dirty="0" err="1">
                <a:solidFill>
                  <a:schemeClr val="dk1"/>
                </a:solidFill>
              </a:rPr>
              <a:t>sibuk</a:t>
            </a:r>
            <a:r>
              <a:rPr lang="en-ID" sz="1400" dirty="0">
                <a:solidFill>
                  <a:schemeClr val="dk1"/>
                </a:solidFill>
              </a:rPr>
              <a:t>.</a:t>
            </a:r>
            <a:endParaRPr sz="1400" dirty="0">
              <a:solidFill>
                <a:schemeClr val="dk2"/>
              </a:solidFill>
            </a:endParaRPr>
          </a:p>
        </p:txBody>
      </p:sp>
      <p:sp>
        <p:nvSpPr>
          <p:cNvPr id="1059" name="Google Shape;1059;p37"/>
          <p:cNvSpPr txBox="1">
            <a:spLocks noGrp="1"/>
          </p:cNvSpPr>
          <p:nvPr>
            <p:ph type="title" idx="2"/>
          </p:nvPr>
        </p:nvSpPr>
        <p:spPr>
          <a:xfrm flipH="1">
            <a:off x="1085549" y="2168751"/>
            <a:ext cx="4361524" cy="8677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1400" dirty="0" err="1">
                <a:solidFill>
                  <a:schemeClr val="dk1"/>
                </a:solidFill>
              </a:rPr>
              <a:t>secara</a:t>
            </a:r>
            <a:r>
              <a:rPr lang="en-ID" sz="1400" dirty="0">
                <a:solidFill>
                  <a:schemeClr val="dk1"/>
                </a:solidFill>
              </a:rPr>
              <a:t> </a:t>
            </a:r>
            <a:r>
              <a:rPr lang="en-ID" sz="1400" dirty="0" err="1">
                <a:solidFill>
                  <a:schemeClr val="dk1"/>
                </a:solidFill>
              </a:rPr>
              <a:t>keseluruhan</a:t>
            </a:r>
            <a:r>
              <a:rPr lang="en-ID" sz="1400" dirty="0">
                <a:solidFill>
                  <a:schemeClr val="dk1"/>
                </a:solidFill>
              </a:rPr>
              <a:t> </a:t>
            </a:r>
            <a:r>
              <a:rPr lang="en-ID" sz="1400" dirty="0" err="1">
                <a:solidFill>
                  <a:schemeClr val="dk1"/>
                </a:solidFill>
              </a:rPr>
              <a:t>jumlah</a:t>
            </a:r>
            <a:r>
              <a:rPr lang="en-ID" sz="1400" dirty="0">
                <a:solidFill>
                  <a:schemeClr val="dk1"/>
                </a:solidFill>
              </a:rPr>
              <a:t> </a:t>
            </a:r>
            <a:r>
              <a:rPr lang="en-ID" sz="1400" dirty="0" err="1">
                <a:solidFill>
                  <a:schemeClr val="dk1"/>
                </a:solidFill>
              </a:rPr>
              <a:t>penumpang</a:t>
            </a:r>
            <a:r>
              <a:rPr lang="en-ID" sz="1400" dirty="0">
                <a:solidFill>
                  <a:schemeClr val="dk1"/>
                </a:solidFill>
              </a:rPr>
              <a:t> sangat </a:t>
            </a:r>
            <a:r>
              <a:rPr lang="en-ID" sz="1400" dirty="0" err="1">
                <a:solidFill>
                  <a:schemeClr val="dk1"/>
                </a:solidFill>
              </a:rPr>
              <a:t>fluktuatif</a:t>
            </a:r>
            <a:r>
              <a:rPr lang="en-ID" sz="1400" dirty="0">
                <a:solidFill>
                  <a:schemeClr val="dk1"/>
                </a:solidFill>
              </a:rPr>
              <a:t>, </a:t>
            </a:r>
            <a:r>
              <a:rPr lang="en-ID" sz="1400" dirty="0" err="1">
                <a:solidFill>
                  <a:schemeClr val="dk1"/>
                </a:solidFill>
              </a:rPr>
              <a:t>tetapi</a:t>
            </a:r>
            <a:r>
              <a:rPr lang="en-ID" sz="1400" dirty="0">
                <a:solidFill>
                  <a:schemeClr val="dk1"/>
                </a:solidFill>
              </a:rPr>
              <a:t> pada BRT </a:t>
            </a:r>
            <a:r>
              <a:rPr lang="en-ID" sz="1400" dirty="0" err="1">
                <a:solidFill>
                  <a:schemeClr val="dk1"/>
                </a:solidFill>
              </a:rPr>
              <a:t>terdapat</a:t>
            </a:r>
            <a:r>
              <a:rPr lang="en-ID" sz="1400" dirty="0">
                <a:solidFill>
                  <a:schemeClr val="dk1"/>
                </a:solidFill>
              </a:rPr>
              <a:t> </a:t>
            </a:r>
            <a:r>
              <a:rPr lang="en-ID" sz="1400" dirty="0" err="1">
                <a:solidFill>
                  <a:schemeClr val="dk1"/>
                </a:solidFill>
              </a:rPr>
              <a:t>penurunan</a:t>
            </a:r>
            <a:r>
              <a:rPr lang="en-ID" sz="1400" dirty="0">
                <a:solidFill>
                  <a:schemeClr val="dk1"/>
                </a:solidFill>
              </a:rPr>
              <a:t> yang </a:t>
            </a:r>
            <a:r>
              <a:rPr lang="en-ID" sz="1400" dirty="0" err="1">
                <a:solidFill>
                  <a:schemeClr val="dk1"/>
                </a:solidFill>
              </a:rPr>
              <a:t>cukup</a:t>
            </a:r>
            <a:r>
              <a:rPr lang="en-ID" sz="1400" dirty="0">
                <a:solidFill>
                  <a:schemeClr val="dk1"/>
                </a:solidFill>
              </a:rPr>
              <a:t> </a:t>
            </a:r>
            <a:r>
              <a:rPr lang="en-ID" sz="1400" dirty="0" err="1">
                <a:solidFill>
                  <a:schemeClr val="dk1"/>
                </a:solidFill>
              </a:rPr>
              <a:t>besar</a:t>
            </a:r>
            <a:r>
              <a:rPr lang="en-ID" sz="1400" dirty="0">
                <a:solidFill>
                  <a:schemeClr val="dk1"/>
                </a:solidFill>
              </a:rPr>
              <a:t> di </a:t>
            </a:r>
            <a:r>
              <a:rPr lang="en-ID" sz="1400" dirty="0" err="1">
                <a:solidFill>
                  <a:schemeClr val="dk1"/>
                </a:solidFill>
              </a:rPr>
              <a:t>bulan</a:t>
            </a:r>
            <a:r>
              <a:rPr lang="en-ID" sz="1400" dirty="0">
                <a:solidFill>
                  <a:schemeClr val="dk1"/>
                </a:solidFill>
              </a:rPr>
              <a:t> </a:t>
            </a:r>
            <a:r>
              <a:rPr lang="en-ID" sz="1400" dirty="0" err="1">
                <a:solidFill>
                  <a:schemeClr val="dk1"/>
                </a:solidFill>
              </a:rPr>
              <a:t>Juli</a:t>
            </a:r>
            <a:r>
              <a:rPr lang="en-ID" sz="1400" dirty="0">
                <a:solidFill>
                  <a:schemeClr val="dk1"/>
                </a:solidFill>
              </a:rPr>
              <a:t>, </a:t>
            </a:r>
            <a:r>
              <a:rPr lang="en-ID" sz="1400" dirty="0" err="1">
                <a:solidFill>
                  <a:schemeClr val="dk1"/>
                </a:solidFill>
              </a:rPr>
              <a:t>sementara</a:t>
            </a:r>
            <a:r>
              <a:rPr lang="en-ID" sz="1400" dirty="0">
                <a:solidFill>
                  <a:schemeClr val="dk1"/>
                </a:solidFill>
              </a:rPr>
              <a:t> pada </a:t>
            </a:r>
            <a:r>
              <a:rPr lang="en-ID" sz="1400" dirty="0" err="1">
                <a:solidFill>
                  <a:schemeClr val="dk1"/>
                </a:solidFill>
              </a:rPr>
              <a:t>Mikrotrans</a:t>
            </a:r>
            <a:r>
              <a:rPr lang="en-ID" sz="1400" dirty="0">
                <a:solidFill>
                  <a:schemeClr val="dk1"/>
                </a:solidFill>
              </a:rPr>
              <a:t> </a:t>
            </a:r>
            <a:r>
              <a:rPr lang="en-ID" sz="1400" dirty="0" err="1">
                <a:solidFill>
                  <a:schemeClr val="dk1"/>
                </a:solidFill>
              </a:rPr>
              <a:t>terdapat</a:t>
            </a:r>
            <a:r>
              <a:rPr lang="en-ID" sz="1400" dirty="0">
                <a:solidFill>
                  <a:schemeClr val="dk1"/>
                </a:solidFill>
              </a:rPr>
              <a:t> </a:t>
            </a:r>
            <a:r>
              <a:rPr lang="en-ID" sz="1400" dirty="0" err="1">
                <a:solidFill>
                  <a:schemeClr val="dk1"/>
                </a:solidFill>
              </a:rPr>
              <a:t>penurunan</a:t>
            </a:r>
            <a:r>
              <a:rPr lang="en-ID" sz="1400" dirty="0">
                <a:solidFill>
                  <a:schemeClr val="dk1"/>
                </a:solidFill>
              </a:rPr>
              <a:t> pada </a:t>
            </a:r>
            <a:r>
              <a:rPr lang="en-ID" sz="1400" dirty="0" err="1">
                <a:solidFill>
                  <a:schemeClr val="dk1"/>
                </a:solidFill>
              </a:rPr>
              <a:t>bulan</a:t>
            </a:r>
            <a:r>
              <a:rPr lang="en-ID" sz="1400" dirty="0">
                <a:solidFill>
                  <a:schemeClr val="dk1"/>
                </a:solidFill>
              </a:rPr>
              <a:t> </a:t>
            </a:r>
            <a:r>
              <a:rPr lang="en-ID" sz="1400" dirty="0" err="1">
                <a:solidFill>
                  <a:schemeClr val="dk1"/>
                </a:solidFill>
              </a:rPr>
              <a:t>Agustus</a:t>
            </a:r>
            <a:r>
              <a:rPr lang="en-ID" sz="1400" dirty="0">
                <a:solidFill>
                  <a:schemeClr val="dk1"/>
                </a:solidFill>
              </a:rPr>
              <a:t>.</a:t>
            </a:r>
            <a:endParaRPr lang="en" sz="1400" dirty="0">
              <a:solidFill>
                <a:schemeClr val="dk1"/>
              </a:solidFill>
            </a:endParaRPr>
          </a:p>
        </p:txBody>
      </p:sp>
      <p:sp>
        <p:nvSpPr>
          <p:cNvPr id="1061" name="Google Shape;1061;p37"/>
          <p:cNvSpPr txBox="1">
            <a:spLocks noGrp="1"/>
          </p:cNvSpPr>
          <p:nvPr>
            <p:ph type="title" idx="4"/>
          </p:nvPr>
        </p:nvSpPr>
        <p:spPr>
          <a:xfrm flipH="1">
            <a:off x="1055390" y="3803737"/>
            <a:ext cx="4267277"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1400" dirty="0">
                <a:solidFill>
                  <a:schemeClr val="dk1"/>
                </a:solidFill>
              </a:rPr>
              <a:t>BRT yang </a:t>
            </a:r>
            <a:r>
              <a:rPr lang="en-ID" sz="1400" dirty="0" err="1">
                <a:solidFill>
                  <a:schemeClr val="dk1"/>
                </a:solidFill>
              </a:rPr>
              <a:t>merupakan</a:t>
            </a:r>
            <a:r>
              <a:rPr lang="en-ID" sz="1400" dirty="0">
                <a:solidFill>
                  <a:schemeClr val="dk1"/>
                </a:solidFill>
              </a:rPr>
              <a:t> </a:t>
            </a:r>
            <a:r>
              <a:rPr lang="en-ID" sz="1400" dirty="0" err="1">
                <a:solidFill>
                  <a:schemeClr val="dk1"/>
                </a:solidFill>
              </a:rPr>
              <a:t>jenis</a:t>
            </a:r>
            <a:r>
              <a:rPr lang="en-ID" sz="1400" dirty="0">
                <a:solidFill>
                  <a:schemeClr val="dk1"/>
                </a:solidFill>
              </a:rPr>
              <a:t> </a:t>
            </a:r>
            <a:r>
              <a:rPr lang="en-ID" sz="1400" dirty="0" err="1">
                <a:solidFill>
                  <a:schemeClr val="dk1"/>
                </a:solidFill>
              </a:rPr>
              <a:t>dengan</a:t>
            </a:r>
            <a:r>
              <a:rPr lang="en-ID" sz="1400" dirty="0">
                <a:solidFill>
                  <a:schemeClr val="dk1"/>
                </a:solidFill>
              </a:rPr>
              <a:t> </a:t>
            </a:r>
            <a:r>
              <a:rPr lang="en-ID" sz="1400" dirty="0" err="1">
                <a:solidFill>
                  <a:schemeClr val="dk1"/>
                </a:solidFill>
              </a:rPr>
              <a:t>jumlah</a:t>
            </a:r>
            <a:r>
              <a:rPr lang="en-ID" sz="1400" dirty="0">
                <a:solidFill>
                  <a:schemeClr val="dk1"/>
                </a:solidFill>
              </a:rPr>
              <a:t> </a:t>
            </a:r>
            <a:r>
              <a:rPr lang="en-ID" sz="1400" dirty="0" err="1">
                <a:solidFill>
                  <a:schemeClr val="dk1"/>
                </a:solidFill>
              </a:rPr>
              <a:t>penumpang</a:t>
            </a:r>
            <a:r>
              <a:rPr lang="en-ID" sz="1400" dirty="0">
                <a:solidFill>
                  <a:schemeClr val="dk1"/>
                </a:solidFill>
              </a:rPr>
              <a:t> paling </a:t>
            </a:r>
            <a:r>
              <a:rPr lang="en-ID" sz="1400" dirty="0" err="1">
                <a:solidFill>
                  <a:schemeClr val="dk1"/>
                </a:solidFill>
              </a:rPr>
              <a:t>banyak</a:t>
            </a:r>
            <a:r>
              <a:rPr lang="en-ID" sz="1400" dirty="0">
                <a:solidFill>
                  <a:schemeClr val="dk1"/>
                </a:solidFill>
              </a:rPr>
              <a:t> </a:t>
            </a:r>
            <a:r>
              <a:rPr lang="en-ID" sz="1400" dirty="0" err="1">
                <a:solidFill>
                  <a:schemeClr val="dk1"/>
                </a:solidFill>
              </a:rPr>
              <a:t>memiliki</a:t>
            </a:r>
            <a:r>
              <a:rPr lang="en-ID" sz="1400" dirty="0">
                <a:solidFill>
                  <a:schemeClr val="dk1"/>
                </a:solidFill>
              </a:rPr>
              <a:t> </a:t>
            </a:r>
            <a:r>
              <a:rPr lang="en-ID" sz="1400" dirty="0" err="1">
                <a:solidFill>
                  <a:schemeClr val="dk1"/>
                </a:solidFill>
              </a:rPr>
              <a:t>penurunan</a:t>
            </a:r>
            <a:r>
              <a:rPr lang="en-ID" sz="1400" dirty="0">
                <a:solidFill>
                  <a:schemeClr val="dk1"/>
                </a:solidFill>
              </a:rPr>
              <a:t> pada </a:t>
            </a:r>
            <a:r>
              <a:rPr lang="en-ID" sz="1400" dirty="0" err="1">
                <a:solidFill>
                  <a:schemeClr val="dk1"/>
                </a:solidFill>
              </a:rPr>
              <a:t>bulan</a:t>
            </a:r>
            <a:r>
              <a:rPr lang="en-ID" sz="1400" dirty="0">
                <a:solidFill>
                  <a:schemeClr val="dk1"/>
                </a:solidFill>
              </a:rPr>
              <a:t> </a:t>
            </a:r>
            <a:r>
              <a:rPr lang="en-ID" sz="1400" dirty="0" err="1">
                <a:solidFill>
                  <a:schemeClr val="dk1"/>
                </a:solidFill>
              </a:rPr>
              <a:t>Juli</a:t>
            </a:r>
            <a:r>
              <a:rPr lang="en-ID" sz="1400" dirty="0">
                <a:solidFill>
                  <a:schemeClr val="dk1"/>
                </a:solidFill>
              </a:rPr>
              <a:t> dan </a:t>
            </a:r>
            <a:r>
              <a:rPr lang="en-ID" sz="1400" dirty="0" err="1">
                <a:solidFill>
                  <a:schemeClr val="dk1"/>
                </a:solidFill>
              </a:rPr>
              <a:t>Agustus</a:t>
            </a:r>
            <a:r>
              <a:rPr lang="en-ID" sz="1400" dirty="0">
                <a:solidFill>
                  <a:schemeClr val="dk1"/>
                </a:solidFill>
              </a:rPr>
              <a:t> yang </a:t>
            </a:r>
            <a:r>
              <a:rPr lang="en-ID" sz="1400" dirty="0" err="1">
                <a:solidFill>
                  <a:schemeClr val="dk1"/>
                </a:solidFill>
              </a:rPr>
              <a:t>menyebabkan</a:t>
            </a:r>
            <a:r>
              <a:rPr lang="en-ID" sz="1400" dirty="0">
                <a:solidFill>
                  <a:schemeClr val="dk1"/>
                </a:solidFill>
              </a:rPr>
              <a:t> BRT </a:t>
            </a:r>
            <a:r>
              <a:rPr lang="en-ID" sz="1400" dirty="0" err="1">
                <a:solidFill>
                  <a:schemeClr val="dk1"/>
                </a:solidFill>
              </a:rPr>
              <a:t>tidak</a:t>
            </a:r>
            <a:r>
              <a:rPr lang="en-ID" sz="1400" dirty="0">
                <a:solidFill>
                  <a:schemeClr val="dk1"/>
                </a:solidFill>
              </a:rPr>
              <a:t> </a:t>
            </a:r>
            <a:r>
              <a:rPr lang="en-ID" sz="1400" dirty="0" err="1">
                <a:solidFill>
                  <a:schemeClr val="dk1"/>
                </a:solidFill>
              </a:rPr>
              <a:t>menjadi</a:t>
            </a:r>
            <a:r>
              <a:rPr lang="en-ID" sz="1400" dirty="0">
                <a:solidFill>
                  <a:schemeClr val="dk1"/>
                </a:solidFill>
              </a:rPr>
              <a:t> </a:t>
            </a:r>
            <a:r>
              <a:rPr lang="en-ID" sz="1400" dirty="0" err="1">
                <a:solidFill>
                  <a:schemeClr val="dk1"/>
                </a:solidFill>
              </a:rPr>
              <a:t>jenis</a:t>
            </a:r>
            <a:r>
              <a:rPr lang="en-ID" sz="1400" dirty="0">
                <a:solidFill>
                  <a:schemeClr val="dk1"/>
                </a:solidFill>
              </a:rPr>
              <a:t> yang </a:t>
            </a:r>
            <a:r>
              <a:rPr lang="en-ID" sz="1400" dirty="0" err="1">
                <a:solidFill>
                  <a:schemeClr val="dk1"/>
                </a:solidFill>
              </a:rPr>
              <a:t>mempunyai</a:t>
            </a:r>
            <a:r>
              <a:rPr lang="en-ID" sz="1400" dirty="0">
                <a:solidFill>
                  <a:schemeClr val="dk1"/>
                </a:solidFill>
              </a:rPr>
              <a:t> </a:t>
            </a:r>
            <a:r>
              <a:rPr lang="en-ID" sz="1400" dirty="0" err="1">
                <a:solidFill>
                  <a:schemeClr val="dk1"/>
                </a:solidFill>
              </a:rPr>
              <a:t>proporsi</a:t>
            </a:r>
            <a:r>
              <a:rPr lang="en-ID" sz="1400" dirty="0">
                <a:solidFill>
                  <a:schemeClr val="dk1"/>
                </a:solidFill>
              </a:rPr>
              <a:t> paling </a:t>
            </a:r>
            <a:r>
              <a:rPr lang="en-ID" sz="1400" dirty="0" err="1">
                <a:solidFill>
                  <a:schemeClr val="dk1"/>
                </a:solidFill>
              </a:rPr>
              <a:t>banyak</a:t>
            </a:r>
            <a:r>
              <a:rPr lang="en-ID" sz="1400" dirty="0">
                <a:solidFill>
                  <a:schemeClr val="dk1"/>
                </a:solidFill>
              </a:rPr>
              <a:t> </a:t>
            </a:r>
            <a:r>
              <a:rPr lang="en-ID" sz="1400" dirty="0" err="1">
                <a:solidFill>
                  <a:schemeClr val="dk1"/>
                </a:solidFill>
              </a:rPr>
              <a:t>dalam</a:t>
            </a:r>
            <a:r>
              <a:rPr lang="en-ID" sz="1400" dirty="0">
                <a:solidFill>
                  <a:schemeClr val="dk1"/>
                </a:solidFill>
              </a:rPr>
              <a:t> </a:t>
            </a:r>
            <a:r>
              <a:rPr lang="en-ID" sz="1400" dirty="0" err="1">
                <a:solidFill>
                  <a:schemeClr val="dk1"/>
                </a:solidFill>
              </a:rPr>
              <a:t>jumlah</a:t>
            </a:r>
            <a:r>
              <a:rPr lang="en-ID" sz="1400" dirty="0">
                <a:solidFill>
                  <a:schemeClr val="dk1"/>
                </a:solidFill>
              </a:rPr>
              <a:t> </a:t>
            </a:r>
            <a:r>
              <a:rPr lang="en-ID" sz="1400" dirty="0" err="1">
                <a:solidFill>
                  <a:schemeClr val="dk1"/>
                </a:solidFill>
              </a:rPr>
              <a:t>penumpang</a:t>
            </a:r>
            <a:r>
              <a:rPr lang="en-ID" sz="1400" dirty="0">
                <a:solidFill>
                  <a:schemeClr val="dk1"/>
                </a:solidFill>
              </a:rPr>
              <a:t> pada </a:t>
            </a:r>
            <a:r>
              <a:rPr lang="en-ID" sz="1400" dirty="0" err="1">
                <a:solidFill>
                  <a:schemeClr val="dk1"/>
                </a:solidFill>
              </a:rPr>
              <a:t>bulan</a:t>
            </a:r>
            <a:r>
              <a:rPr lang="en-ID" sz="1400" dirty="0">
                <a:solidFill>
                  <a:schemeClr val="dk1"/>
                </a:solidFill>
              </a:rPr>
              <a:t> </a:t>
            </a:r>
            <a:r>
              <a:rPr lang="en-ID" sz="1400" dirty="0" err="1">
                <a:solidFill>
                  <a:schemeClr val="dk1"/>
                </a:solidFill>
              </a:rPr>
              <a:t>tersebut</a:t>
            </a:r>
            <a:r>
              <a:rPr lang="en-ID" sz="1400" dirty="0">
                <a:solidFill>
                  <a:schemeClr val="dk1"/>
                </a:solidFill>
              </a:rPr>
              <a:t>.</a:t>
            </a:r>
            <a:endParaRPr sz="1400" dirty="0">
              <a:solidFill>
                <a:schemeClr val="dk2"/>
              </a:solidFill>
            </a:endParaRPr>
          </a:p>
        </p:txBody>
      </p:sp>
      <p:cxnSp>
        <p:nvCxnSpPr>
          <p:cNvPr id="1063" name="Google Shape;1063;p37"/>
          <p:cNvCxnSpPr/>
          <p:nvPr/>
        </p:nvCxnSpPr>
        <p:spPr>
          <a:xfrm rot="10800000">
            <a:off x="1134530" y="3002262"/>
            <a:ext cx="1262400" cy="0"/>
          </a:xfrm>
          <a:prstGeom prst="straightConnector1">
            <a:avLst/>
          </a:prstGeom>
          <a:noFill/>
          <a:ln w="19050" cap="flat" cmpd="sng">
            <a:solidFill>
              <a:schemeClr val="dk1"/>
            </a:solidFill>
            <a:prstDash val="solid"/>
            <a:round/>
            <a:headEnd type="none" w="med" len="med"/>
            <a:tailEnd type="none" w="med" len="med"/>
          </a:ln>
        </p:spPr>
      </p:cxnSp>
      <p:cxnSp>
        <p:nvCxnSpPr>
          <p:cNvPr id="1064" name="Google Shape;1064;p37"/>
          <p:cNvCxnSpPr/>
          <p:nvPr/>
        </p:nvCxnSpPr>
        <p:spPr>
          <a:xfrm>
            <a:off x="1134530" y="1644015"/>
            <a:ext cx="1262400" cy="0"/>
          </a:xfrm>
          <a:prstGeom prst="straightConnector1">
            <a:avLst/>
          </a:prstGeom>
          <a:noFill/>
          <a:ln w="19050" cap="flat" cmpd="sng">
            <a:solidFill>
              <a:schemeClr val="dk1"/>
            </a:solidFill>
            <a:prstDash val="solid"/>
            <a:round/>
            <a:headEnd type="none" w="med" len="med"/>
            <a:tailEnd type="none" w="med" len="med"/>
          </a:ln>
        </p:spPr>
      </p:cxnSp>
      <p:cxnSp>
        <p:nvCxnSpPr>
          <p:cNvPr id="1065" name="Google Shape;1065;p37"/>
          <p:cNvCxnSpPr/>
          <p:nvPr/>
        </p:nvCxnSpPr>
        <p:spPr>
          <a:xfrm rot="10800000">
            <a:off x="1085549" y="4604000"/>
            <a:ext cx="1262400" cy="0"/>
          </a:xfrm>
          <a:prstGeom prst="straightConnector1">
            <a:avLst/>
          </a:prstGeom>
          <a:noFill/>
          <a:ln w="19050" cap="flat" cmpd="sng">
            <a:solidFill>
              <a:schemeClr val="dk1"/>
            </a:solidFill>
            <a:prstDash val="solid"/>
            <a:round/>
            <a:headEnd type="none" w="med" len="med"/>
            <a:tailEnd type="none" w="med" len="med"/>
          </a:ln>
        </p:spPr>
      </p:cxnSp>
      <p:cxnSp>
        <p:nvCxnSpPr>
          <p:cNvPr id="1066" name="Google Shape;1066;p37"/>
          <p:cNvCxnSpPr/>
          <p:nvPr/>
        </p:nvCxnSpPr>
        <p:spPr>
          <a:xfrm>
            <a:off x="5183525" y="4604000"/>
            <a:ext cx="3137100" cy="0"/>
          </a:xfrm>
          <a:prstGeom prst="straightConnector1">
            <a:avLst/>
          </a:prstGeom>
          <a:noFill/>
          <a:ln w="19050" cap="flat" cmpd="sng">
            <a:solidFill>
              <a:schemeClr val="dk1"/>
            </a:solidFill>
            <a:prstDash val="solid"/>
            <a:round/>
            <a:headEnd type="none" w="med" len="med"/>
            <a:tailEnd type="none" w="med" len="med"/>
          </a:ln>
        </p:spPr>
      </p:cxnSp>
      <p:grpSp>
        <p:nvGrpSpPr>
          <p:cNvPr id="1067" name="Google Shape;1067;p37"/>
          <p:cNvGrpSpPr/>
          <p:nvPr/>
        </p:nvGrpSpPr>
        <p:grpSpPr>
          <a:xfrm>
            <a:off x="5631779" y="1963685"/>
            <a:ext cx="2240585" cy="2650072"/>
            <a:chOff x="2912955" y="2493273"/>
            <a:chExt cx="1784473" cy="2110602"/>
          </a:xfrm>
        </p:grpSpPr>
        <p:sp>
          <p:nvSpPr>
            <p:cNvPr id="1068" name="Google Shape;1068;p37"/>
            <p:cNvSpPr/>
            <p:nvPr/>
          </p:nvSpPr>
          <p:spPr>
            <a:xfrm>
              <a:off x="4327395" y="3800190"/>
              <a:ext cx="208530" cy="744912"/>
            </a:xfrm>
            <a:custGeom>
              <a:avLst/>
              <a:gdLst/>
              <a:ahLst/>
              <a:cxnLst/>
              <a:rect l="l" t="t" r="r" b="b"/>
              <a:pathLst>
                <a:path w="6620" h="23648" extrusionOk="0">
                  <a:moveTo>
                    <a:pt x="1" y="1"/>
                  </a:moveTo>
                  <a:lnTo>
                    <a:pt x="5844" y="23648"/>
                  </a:lnTo>
                  <a:lnTo>
                    <a:pt x="6620" y="23648"/>
                  </a:lnTo>
                  <a:lnTo>
                    <a:pt x="178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3630670" y="3800190"/>
              <a:ext cx="175486" cy="744912"/>
            </a:xfrm>
            <a:custGeom>
              <a:avLst/>
              <a:gdLst/>
              <a:ahLst/>
              <a:cxnLst/>
              <a:rect l="l" t="t" r="r" b="b"/>
              <a:pathLst>
                <a:path w="5571" h="23648" extrusionOk="0">
                  <a:moveTo>
                    <a:pt x="3767" y="1"/>
                  </a:moveTo>
                  <a:lnTo>
                    <a:pt x="1" y="23648"/>
                  </a:lnTo>
                  <a:lnTo>
                    <a:pt x="777" y="23648"/>
                  </a:lnTo>
                  <a:lnTo>
                    <a:pt x="557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4071423" y="3800190"/>
              <a:ext cx="56133" cy="744912"/>
            </a:xfrm>
            <a:custGeom>
              <a:avLst/>
              <a:gdLst/>
              <a:ahLst/>
              <a:cxnLst/>
              <a:rect l="l" t="t" r="r" b="b"/>
              <a:pathLst>
                <a:path w="1782" h="23648" extrusionOk="0">
                  <a:moveTo>
                    <a:pt x="1" y="1"/>
                  </a:moveTo>
                  <a:lnTo>
                    <a:pt x="1" y="23648"/>
                  </a:lnTo>
                  <a:lnTo>
                    <a:pt x="777" y="23648"/>
                  </a:lnTo>
                  <a:lnTo>
                    <a:pt x="178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3456694" y="2831681"/>
              <a:ext cx="1105114" cy="1024600"/>
            </a:xfrm>
            <a:custGeom>
              <a:avLst/>
              <a:gdLst/>
              <a:ahLst/>
              <a:cxnLst/>
              <a:rect l="l" t="t" r="r" b="b"/>
              <a:pathLst>
                <a:path w="35083" h="32527" extrusionOk="0">
                  <a:moveTo>
                    <a:pt x="20794" y="1"/>
                  </a:moveTo>
                  <a:cubicBezTo>
                    <a:pt x="13353" y="1"/>
                    <a:pt x="8377" y="7214"/>
                    <a:pt x="8377" y="20886"/>
                  </a:cubicBezTo>
                  <a:cubicBezTo>
                    <a:pt x="8377" y="22096"/>
                    <a:pt x="8423" y="25177"/>
                    <a:pt x="7236" y="26661"/>
                  </a:cubicBezTo>
                  <a:cubicBezTo>
                    <a:pt x="5935" y="28281"/>
                    <a:pt x="4383" y="27734"/>
                    <a:pt x="1758" y="28966"/>
                  </a:cubicBezTo>
                  <a:cubicBezTo>
                    <a:pt x="0" y="29765"/>
                    <a:pt x="274" y="32527"/>
                    <a:pt x="3356" y="32527"/>
                  </a:cubicBezTo>
                  <a:lnTo>
                    <a:pt x="25291" y="32527"/>
                  </a:lnTo>
                  <a:cubicBezTo>
                    <a:pt x="34512" y="32527"/>
                    <a:pt x="35083" y="22370"/>
                    <a:pt x="33097" y="11277"/>
                  </a:cubicBezTo>
                  <a:cubicBezTo>
                    <a:pt x="31636" y="2923"/>
                    <a:pt x="25838" y="1"/>
                    <a:pt x="2079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3913260" y="2887058"/>
              <a:ext cx="579537" cy="935676"/>
            </a:xfrm>
            <a:custGeom>
              <a:avLst/>
              <a:gdLst/>
              <a:ahLst/>
              <a:cxnLst/>
              <a:rect l="l" t="t" r="r" b="b"/>
              <a:pathLst>
                <a:path w="18398" h="29704" extrusionOk="0">
                  <a:moveTo>
                    <a:pt x="10089" y="1"/>
                  </a:moveTo>
                  <a:lnTo>
                    <a:pt x="0" y="24036"/>
                  </a:lnTo>
                  <a:cubicBezTo>
                    <a:pt x="1324" y="26752"/>
                    <a:pt x="662" y="28669"/>
                    <a:pt x="3698" y="29377"/>
                  </a:cubicBezTo>
                  <a:cubicBezTo>
                    <a:pt x="4789" y="29629"/>
                    <a:pt x="5950" y="29704"/>
                    <a:pt x="7108" y="29704"/>
                  </a:cubicBezTo>
                  <a:cubicBezTo>
                    <a:pt x="7937" y="29704"/>
                    <a:pt x="8764" y="29666"/>
                    <a:pt x="9564" y="29628"/>
                  </a:cubicBezTo>
                  <a:cubicBezTo>
                    <a:pt x="16480" y="29308"/>
                    <a:pt x="18397" y="22552"/>
                    <a:pt x="18329" y="16709"/>
                  </a:cubicBezTo>
                  <a:cubicBezTo>
                    <a:pt x="18261" y="10888"/>
                    <a:pt x="17096" y="1324"/>
                    <a:pt x="1008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3456694" y="4466706"/>
              <a:ext cx="168997" cy="78372"/>
            </a:xfrm>
            <a:custGeom>
              <a:avLst/>
              <a:gdLst/>
              <a:ahLst/>
              <a:cxnLst/>
              <a:rect l="l" t="t" r="r" b="b"/>
              <a:pathLst>
                <a:path w="5365" h="2488" extrusionOk="0">
                  <a:moveTo>
                    <a:pt x="4771" y="1"/>
                  </a:moveTo>
                  <a:lnTo>
                    <a:pt x="3561" y="229"/>
                  </a:lnTo>
                  <a:cubicBezTo>
                    <a:pt x="3561" y="229"/>
                    <a:pt x="0" y="982"/>
                    <a:pt x="320" y="2260"/>
                  </a:cubicBezTo>
                  <a:cubicBezTo>
                    <a:pt x="363" y="2433"/>
                    <a:pt x="749" y="2487"/>
                    <a:pt x="1404" y="2487"/>
                  </a:cubicBezTo>
                  <a:cubicBezTo>
                    <a:pt x="1791" y="2487"/>
                    <a:pt x="2271" y="2468"/>
                    <a:pt x="2831" y="2443"/>
                  </a:cubicBezTo>
                  <a:cubicBezTo>
                    <a:pt x="3013" y="2443"/>
                    <a:pt x="3219" y="2215"/>
                    <a:pt x="3401" y="2215"/>
                  </a:cubicBezTo>
                  <a:cubicBezTo>
                    <a:pt x="3561" y="2215"/>
                    <a:pt x="3698" y="2397"/>
                    <a:pt x="3835" y="2397"/>
                  </a:cubicBezTo>
                  <a:cubicBezTo>
                    <a:pt x="4542" y="2397"/>
                    <a:pt x="4862" y="2374"/>
                    <a:pt x="5090" y="2306"/>
                  </a:cubicBezTo>
                  <a:cubicBezTo>
                    <a:pt x="5273" y="2238"/>
                    <a:pt x="5364" y="822"/>
                    <a:pt x="47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3531475" y="4284099"/>
              <a:ext cx="94217" cy="200624"/>
            </a:xfrm>
            <a:custGeom>
              <a:avLst/>
              <a:gdLst/>
              <a:ahLst/>
              <a:cxnLst/>
              <a:rect l="l" t="t" r="r" b="b"/>
              <a:pathLst>
                <a:path w="2991" h="6369" extrusionOk="0">
                  <a:moveTo>
                    <a:pt x="2990" y="0"/>
                  </a:moveTo>
                  <a:lnTo>
                    <a:pt x="0" y="753"/>
                  </a:lnTo>
                  <a:lnTo>
                    <a:pt x="593" y="6163"/>
                  </a:lnTo>
                  <a:cubicBezTo>
                    <a:pt x="593" y="6163"/>
                    <a:pt x="982" y="6368"/>
                    <a:pt x="1643" y="6368"/>
                  </a:cubicBezTo>
                  <a:cubicBezTo>
                    <a:pt x="2283" y="6368"/>
                    <a:pt x="2556" y="6049"/>
                    <a:pt x="2556" y="6049"/>
                  </a:cubicBezTo>
                  <a:lnTo>
                    <a:pt x="299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3514213" y="4490426"/>
              <a:ext cx="5764" cy="18018"/>
            </a:xfrm>
            <a:custGeom>
              <a:avLst/>
              <a:gdLst/>
              <a:ahLst/>
              <a:cxnLst/>
              <a:rect l="l" t="t" r="r" b="b"/>
              <a:pathLst>
                <a:path w="183" h="572" fill="none" extrusionOk="0">
                  <a:moveTo>
                    <a:pt x="0" y="1"/>
                  </a:moveTo>
                  <a:lnTo>
                    <a:pt x="183" y="571"/>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3528577" y="4485418"/>
              <a:ext cx="6521" cy="20160"/>
            </a:xfrm>
            <a:custGeom>
              <a:avLst/>
              <a:gdLst/>
              <a:ahLst/>
              <a:cxnLst/>
              <a:rect l="l" t="t" r="r" b="b"/>
              <a:pathLst>
                <a:path w="207" h="640" fill="none" extrusionOk="0">
                  <a:moveTo>
                    <a:pt x="1" y="0"/>
                  </a:moveTo>
                  <a:lnTo>
                    <a:pt x="206" y="639"/>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3543698" y="4480377"/>
              <a:ext cx="7214" cy="21609"/>
            </a:xfrm>
            <a:custGeom>
              <a:avLst/>
              <a:gdLst/>
              <a:ahLst/>
              <a:cxnLst/>
              <a:rect l="l" t="t" r="r" b="b"/>
              <a:pathLst>
                <a:path w="229" h="686" fill="none" extrusionOk="0">
                  <a:moveTo>
                    <a:pt x="0" y="0"/>
                  </a:moveTo>
                  <a:lnTo>
                    <a:pt x="228" y="685"/>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3366823" y="3434219"/>
              <a:ext cx="906664" cy="1021388"/>
            </a:xfrm>
            <a:custGeom>
              <a:avLst/>
              <a:gdLst/>
              <a:ahLst/>
              <a:cxnLst/>
              <a:rect l="l" t="t" r="r" b="b"/>
              <a:pathLst>
                <a:path w="28783" h="32425" extrusionOk="0">
                  <a:moveTo>
                    <a:pt x="26021" y="1"/>
                  </a:moveTo>
                  <a:lnTo>
                    <a:pt x="17986" y="1393"/>
                  </a:lnTo>
                  <a:cubicBezTo>
                    <a:pt x="17986" y="1393"/>
                    <a:pt x="17835" y="1390"/>
                    <a:pt x="17564" y="1390"/>
                  </a:cubicBezTo>
                  <a:cubicBezTo>
                    <a:pt x="15805" y="1390"/>
                    <a:pt x="9027" y="1510"/>
                    <a:pt x="6277" y="3310"/>
                  </a:cubicBezTo>
                  <a:cubicBezTo>
                    <a:pt x="0" y="7396"/>
                    <a:pt x="2579" y="31636"/>
                    <a:pt x="3424" y="32047"/>
                  </a:cubicBezTo>
                  <a:cubicBezTo>
                    <a:pt x="3926" y="32292"/>
                    <a:pt x="5400" y="32424"/>
                    <a:pt x="6789" y="32424"/>
                  </a:cubicBezTo>
                  <a:cubicBezTo>
                    <a:pt x="8116" y="32424"/>
                    <a:pt x="9364" y="32304"/>
                    <a:pt x="9609" y="32047"/>
                  </a:cubicBezTo>
                  <a:cubicBezTo>
                    <a:pt x="10112" y="31522"/>
                    <a:pt x="11047" y="14061"/>
                    <a:pt x="12896" y="12166"/>
                  </a:cubicBezTo>
                  <a:cubicBezTo>
                    <a:pt x="13558" y="11482"/>
                    <a:pt x="21205" y="11482"/>
                    <a:pt x="22666" y="11482"/>
                  </a:cubicBezTo>
                  <a:cubicBezTo>
                    <a:pt x="28623" y="11482"/>
                    <a:pt x="28783" y="5410"/>
                    <a:pt x="260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3650830" y="3735489"/>
              <a:ext cx="400491" cy="715428"/>
            </a:xfrm>
            <a:custGeom>
              <a:avLst/>
              <a:gdLst/>
              <a:ahLst/>
              <a:cxnLst/>
              <a:rect l="l" t="t" r="r" b="b"/>
              <a:pathLst>
                <a:path w="12714" h="22712" fill="none" extrusionOk="0">
                  <a:moveTo>
                    <a:pt x="0" y="22711"/>
                  </a:moveTo>
                  <a:cubicBezTo>
                    <a:pt x="0" y="22711"/>
                    <a:pt x="593" y="3721"/>
                    <a:pt x="2944" y="1370"/>
                  </a:cubicBezTo>
                  <a:cubicBezTo>
                    <a:pt x="4314" y="0"/>
                    <a:pt x="11230" y="662"/>
                    <a:pt x="12714" y="662"/>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3793905" y="4466706"/>
              <a:ext cx="168997" cy="78372"/>
            </a:xfrm>
            <a:custGeom>
              <a:avLst/>
              <a:gdLst/>
              <a:ahLst/>
              <a:cxnLst/>
              <a:rect l="l" t="t" r="r" b="b"/>
              <a:pathLst>
                <a:path w="5365" h="2488" extrusionOk="0">
                  <a:moveTo>
                    <a:pt x="4771" y="1"/>
                  </a:moveTo>
                  <a:lnTo>
                    <a:pt x="3561" y="229"/>
                  </a:lnTo>
                  <a:cubicBezTo>
                    <a:pt x="3561" y="229"/>
                    <a:pt x="0" y="982"/>
                    <a:pt x="320" y="2260"/>
                  </a:cubicBezTo>
                  <a:cubicBezTo>
                    <a:pt x="363" y="2433"/>
                    <a:pt x="749" y="2487"/>
                    <a:pt x="1404" y="2487"/>
                  </a:cubicBezTo>
                  <a:cubicBezTo>
                    <a:pt x="1791" y="2487"/>
                    <a:pt x="2271" y="2468"/>
                    <a:pt x="2831" y="2443"/>
                  </a:cubicBezTo>
                  <a:cubicBezTo>
                    <a:pt x="3013" y="2443"/>
                    <a:pt x="3219" y="2215"/>
                    <a:pt x="3401" y="2215"/>
                  </a:cubicBezTo>
                  <a:cubicBezTo>
                    <a:pt x="3561" y="2215"/>
                    <a:pt x="3675" y="2397"/>
                    <a:pt x="3835" y="2397"/>
                  </a:cubicBezTo>
                  <a:cubicBezTo>
                    <a:pt x="4543" y="2397"/>
                    <a:pt x="4862" y="2374"/>
                    <a:pt x="5090" y="2306"/>
                  </a:cubicBezTo>
                  <a:cubicBezTo>
                    <a:pt x="5273" y="2238"/>
                    <a:pt x="5364" y="822"/>
                    <a:pt x="47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7"/>
            <p:cNvSpPr/>
            <p:nvPr/>
          </p:nvSpPr>
          <p:spPr>
            <a:xfrm>
              <a:off x="3868687" y="4284099"/>
              <a:ext cx="94217" cy="200624"/>
            </a:xfrm>
            <a:custGeom>
              <a:avLst/>
              <a:gdLst/>
              <a:ahLst/>
              <a:cxnLst/>
              <a:rect l="l" t="t" r="r" b="b"/>
              <a:pathLst>
                <a:path w="2991" h="6369" extrusionOk="0">
                  <a:moveTo>
                    <a:pt x="2990" y="0"/>
                  </a:moveTo>
                  <a:lnTo>
                    <a:pt x="0" y="753"/>
                  </a:lnTo>
                  <a:lnTo>
                    <a:pt x="594" y="6163"/>
                  </a:lnTo>
                  <a:cubicBezTo>
                    <a:pt x="594" y="6163"/>
                    <a:pt x="982" y="6368"/>
                    <a:pt x="1644" y="6368"/>
                  </a:cubicBezTo>
                  <a:cubicBezTo>
                    <a:pt x="2283" y="6368"/>
                    <a:pt x="2557" y="6049"/>
                    <a:pt x="2557" y="6049"/>
                  </a:cubicBezTo>
                  <a:lnTo>
                    <a:pt x="299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7"/>
            <p:cNvSpPr/>
            <p:nvPr/>
          </p:nvSpPr>
          <p:spPr>
            <a:xfrm>
              <a:off x="3851424" y="4490426"/>
              <a:ext cx="5764" cy="18018"/>
            </a:xfrm>
            <a:custGeom>
              <a:avLst/>
              <a:gdLst/>
              <a:ahLst/>
              <a:cxnLst/>
              <a:rect l="l" t="t" r="r" b="b"/>
              <a:pathLst>
                <a:path w="183" h="572" fill="none" extrusionOk="0">
                  <a:moveTo>
                    <a:pt x="0" y="1"/>
                  </a:moveTo>
                  <a:lnTo>
                    <a:pt x="183" y="571"/>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3865789" y="4485418"/>
              <a:ext cx="6521" cy="20160"/>
            </a:xfrm>
            <a:custGeom>
              <a:avLst/>
              <a:gdLst/>
              <a:ahLst/>
              <a:cxnLst/>
              <a:rect l="l" t="t" r="r" b="b"/>
              <a:pathLst>
                <a:path w="207" h="640" fill="none" extrusionOk="0">
                  <a:moveTo>
                    <a:pt x="1" y="0"/>
                  </a:moveTo>
                  <a:lnTo>
                    <a:pt x="206" y="639"/>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7"/>
            <p:cNvSpPr/>
            <p:nvPr/>
          </p:nvSpPr>
          <p:spPr>
            <a:xfrm>
              <a:off x="3880909" y="4480377"/>
              <a:ext cx="7214" cy="21609"/>
            </a:xfrm>
            <a:custGeom>
              <a:avLst/>
              <a:gdLst/>
              <a:ahLst/>
              <a:cxnLst/>
              <a:rect l="l" t="t" r="r" b="b"/>
              <a:pathLst>
                <a:path w="229" h="686" fill="none" extrusionOk="0">
                  <a:moveTo>
                    <a:pt x="0" y="0"/>
                  </a:moveTo>
                  <a:lnTo>
                    <a:pt x="228" y="685"/>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3692505" y="3434219"/>
              <a:ext cx="735588" cy="1021388"/>
            </a:xfrm>
            <a:custGeom>
              <a:avLst/>
              <a:gdLst/>
              <a:ahLst/>
              <a:cxnLst/>
              <a:rect l="l" t="t" r="r" b="b"/>
              <a:pathLst>
                <a:path w="23352" h="32425" extrusionOk="0">
                  <a:moveTo>
                    <a:pt x="20156" y="1"/>
                  </a:moveTo>
                  <a:lnTo>
                    <a:pt x="18969" y="548"/>
                  </a:lnTo>
                  <a:cubicBezTo>
                    <a:pt x="18969" y="548"/>
                    <a:pt x="9519" y="1461"/>
                    <a:pt x="7259" y="2169"/>
                  </a:cubicBezTo>
                  <a:cubicBezTo>
                    <a:pt x="1" y="4497"/>
                    <a:pt x="3721" y="31636"/>
                    <a:pt x="4566" y="32047"/>
                  </a:cubicBezTo>
                  <a:cubicBezTo>
                    <a:pt x="5068" y="32292"/>
                    <a:pt x="6537" y="32424"/>
                    <a:pt x="7922" y="32424"/>
                  </a:cubicBezTo>
                  <a:cubicBezTo>
                    <a:pt x="9247" y="32424"/>
                    <a:pt x="10495" y="32304"/>
                    <a:pt x="10752" y="32047"/>
                  </a:cubicBezTo>
                  <a:cubicBezTo>
                    <a:pt x="11254" y="31522"/>
                    <a:pt x="11094" y="14061"/>
                    <a:pt x="12943" y="12166"/>
                  </a:cubicBezTo>
                  <a:cubicBezTo>
                    <a:pt x="13605" y="11482"/>
                    <a:pt x="15933" y="11482"/>
                    <a:pt x="17417" y="11482"/>
                  </a:cubicBezTo>
                  <a:cubicBezTo>
                    <a:pt x="23351" y="11482"/>
                    <a:pt x="22096" y="3904"/>
                    <a:pt x="201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4003130" y="3434219"/>
              <a:ext cx="365999" cy="1018143"/>
            </a:xfrm>
            <a:custGeom>
              <a:avLst/>
              <a:gdLst/>
              <a:ahLst/>
              <a:cxnLst/>
              <a:rect l="l" t="t" r="r" b="b"/>
              <a:pathLst>
                <a:path w="11619" h="32322" fill="none" extrusionOk="0">
                  <a:moveTo>
                    <a:pt x="0" y="32321"/>
                  </a:moveTo>
                  <a:cubicBezTo>
                    <a:pt x="0" y="32321"/>
                    <a:pt x="0" y="13102"/>
                    <a:pt x="1872" y="11208"/>
                  </a:cubicBezTo>
                  <a:cubicBezTo>
                    <a:pt x="2968" y="10112"/>
                    <a:pt x="4565" y="10386"/>
                    <a:pt x="6026" y="10249"/>
                  </a:cubicBezTo>
                  <a:cubicBezTo>
                    <a:pt x="11619" y="9770"/>
                    <a:pt x="11504" y="4383"/>
                    <a:pt x="8857" y="1"/>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3264006" y="2857543"/>
              <a:ext cx="132300" cy="207144"/>
            </a:xfrm>
            <a:custGeom>
              <a:avLst/>
              <a:gdLst/>
              <a:ahLst/>
              <a:cxnLst/>
              <a:rect l="l" t="t" r="r" b="b"/>
              <a:pathLst>
                <a:path w="4200" h="6576" extrusionOk="0">
                  <a:moveTo>
                    <a:pt x="741" y="1"/>
                  </a:moveTo>
                  <a:cubicBezTo>
                    <a:pt x="737" y="1"/>
                    <a:pt x="734" y="1"/>
                    <a:pt x="730" y="2"/>
                  </a:cubicBezTo>
                  <a:cubicBezTo>
                    <a:pt x="525" y="47"/>
                    <a:pt x="1278" y="1440"/>
                    <a:pt x="1278" y="1440"/>
                  </a:cubicBezTo>
                  <a:cubicBezTo>
                    <a:pt x="1278" y="1440"/>
                    <a:pt x="609" y="268"/>
                    <a:pt x="412" y="268"/>
                  </a:cubicBezTo>
                  <a:cubicBezTo>
                    <a:pt x="403" y="268"/>
                    <a:pt x="395" y="271"/>
                    <a:pt x="388" y="276"/>
                  </a:cubicBezTo>
                  <a:cubicBezTo>
                    <a:pt x="251" y="367"/>
                    <a:pt x="890" y="1577"/>
                    <a:pt x="890" y="1577"/>
                  </a:cubicBezTo>
                  <a:cubicBezTo>
                    <a:pt x="890" y="1577"/>
                    <a:pt x="342" y="715"/>
                    <a:pt x="152" y="715"/>
                  </a:cubicBezTo>
                  <a:cubicBezTo>
                    <a:pt x="137" y="715"/>
                    <a:pt x="124" y="720"/>
                    <a:pt x="114" y="732"/>
                  </a:cubicBezTo>
                  <a:cubicBezTo>
                    <a:pt x="0" y="846"/>
                    <a:pt x="548" y="1691"/>
                    <a:pt x="730" y="2079"/>
                  </a:cubicBezTo>
                  <a:cubicBezTo>
                    <a:pt x="936" y="2490"/>
                    <a:pt x="753" y="3289"/>
                    <a:pt x="1552" y="3699"/>
                  </a:cubicBezTo>
                  <a:cubicBezTo>
                    <a:pt x="1598" y="3768"/>
                    <a:pt x="2648" y="6575"/>
                    <a:pt x="2648" y="6575"/>
                  </a:cubicBezTo>
                  <a:lnTo>
                    <a:pt x="4200" y="5434"/>
                  </a:lnTo>
                  <a:cubicBezTo>
                    <a:pt x="4200" y="5434"/>
                    <a:pt x="2511" y="3311"/>
                    <a:pt x="2511" y="3311"/>
                  </a:cubicBezTo>
                  <a:cubicBezTo>
                    <a:pt x="2739" y="3083"/>
                    <a:pt x="2785" y="2444"/>
                    <a:pt x="2671" y="1645"/>
                  </a:cubicBezTo>
                  <a:cubicBezTo>
                    <a:pt x="2648" y="1417"/>
                    <a:pt x="2602" y="709"/>
                    <a:pt x="2351" y="709"/>
                  </a:cubicBezTo>
                  <a:cubicBezTo>
                    <a:pt x="2191" y="732"/>
                    <a:pt x="2305" y="1371"/>
                    <a:pt x="2146" y="1394"/>
                  </a:cubicBezTo>
                  <a:cubicBezTo>
                    <a:pt x="1963" y="1394"/>
                    <a:pt x="1506" y="2"/>
                    <a:pt x="1255" y="2"/>
                  </a:cubicBezTo>
                  <a:cubicBezTo>
                    <a:pt x="1253" y="2"/>
                    <a:pt x="1252" y="1"/>
                    <a:pt x="1250" y="1"/>
                  </a:cubicBezTo>
                  <a:cubicBezTo>
                    <a:pt x="1037" y="1"/>
                    <a:pt x="1643" y="1326"/>
                    <a:pt x="1643" y="1326"/>
                  </a:cubicBezTo>
                  <a:cubicBezTo>
                    <a:pt x="1643" y="1326"/>
                    <a:pt x="959" y="1"/>
                    <a:pt x="74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4195818" y="3484557"/>
              <a:ext cx="131607" cy="56826"/>
            </a:xfrm>
            <a:custGeom>
              <a:avLst/>
              <a:gdLst/>
              <a:ahLst/>
              <a:cxnLst/>
              <a:rect l="l" t="t" r="r" b="b"/>
              <a:pathLst>
                <a:path w="4178" h="1804" fill="none" extrusionOk="0">
                  <a:moveTo>
                    <a:pt x="1" y="0"/>
                  </a:moveTo>
                  <a:cubicBezTo>
                    <a:pt x="1" y="0"/>
                    <a:pt x="229" y="1073"/>
                    <a:pt x="1439" y="1438"/>
                  </a:cubicBezTo>
                  <a:cubicBezTo>
                    <a:pt x="2626" y="1804"/>
                    <a:pt x="4178" y="1689"/>
                    <a:pt x="4178" y="1689"/>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3312894" y="2954658"/>
              <a:ext cx="484628" cy="371448"/>
            </a:xfrm>
            <a:custGeom>
              <a:avLst/>
              <a:gdLst/>
              <a:ahLst/>
              <a:cxnLst/>
              <a:rect l="l" t="t" r="r" b="b"/>
              <a:pathLst>
                <a:path w="15385" h="11792" extrusionOk="0">
                  <a:moveTo>
                    <a:pt x="1004" y="0"/>
                  </a:moveTo>
                  <a:lnTo>
                    <a:pt x="0" y="616"/>
                  </a:lnTo>
                  <a:cubicBezTo>
                    <a:pt x="0" y="616"/>
                    <a:pt x="2525" y="11791"/>
                    <a:pt x="8823" y="11791"/>
                  </a:cubicBezTo>
                  <a:cubicBezTo>
                    <a:pt x="8947" y="11791"/>
                    <a:pt x="9072" y="11787"/>
                    <a:pt x="9199" y="11778"/>
                  </a:cubicBezTo>
                  <a:cubicBezTo>
                    <a:pt x="13695" y="11481"/>
                    <a:pt x="15384" y="2077"/>
                    <a:pt x="15384" y="2077"/>
                  </a:cubicBezTo>
                  <a:lnTo>
                    <a:pt x="15384" y="2077"/>
                  </a:lnTo>
                  <a:lnTo>
                    <a:pt x="7943" y="2716"/>
                  </a:lnTo>
                  <a:cubicBezTo>
                    <a:pt x="7943" y="2716"/>
                    <a:pt x="7510" y="4953"/>
                    <a:pt x="6893" y="5159"/>
                  </a:cubicBezTo>
                  <a:cubicBezTo>
                    <a:pt x="6861" y="5169"/>
                    <a:pt x="6825" y="5174"/>
                    <a:pt x="6786" y="5174"/>
                  </a:cubicBezTo>
                  <a:cubicBezTo>
                    <a:pt x="5534" y="5174"/>
                    <a:pt x="1004" y="0"/>
                    <a:pt x="1004"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3548706" y="2790006"/>
              <a:ext cx="352359" cy="331349"/>
            </a:xfrm>
            <a:custGeom>
              <a:avLst/>
              <a:gdLst/>
              <a:ahLst/>
              <a:cxnLst/>
              <a:rect l="l" t="t" r="r" b="b"/>
              <a:pathLst>
                <a:path w="11186" h="10519" extrusionOk="0">
                  <a:moveTo>
                    <a:pt x="11166" y="0"/>
                  </a:moveTo>
                  <a:cubicBezTo>
                    <a:pt x="10830" y="0"/>
                    <a:pt x="6249" y="42"/>
                    <a:pt x="3721" y="2328"/>
                  </a:cubicBezTo>
                  <a:cubicBezTo>
                    <a:pt x="503" y="5250"/>
                    <a:pt x="1" y="9541"/>
                    <a:pt x="1" y="9541"/>
                  </a:cubicBezTo>
                  <a:cubicBezTo>
                    <a:pt x="1" y="9541"/>
                    <a:pt x="3287" y="10519"/>
                    <a:pt x="6022" y="10519"/>
                  </a:cubicBezTo>
                  <a:cubicBezTo>
                    <a:pt x="6470" y="10519"/>
                    <a:pt x="6903" y="10492"/>
                    <a:pt x="7305" y="10431"/>
                  </a:cubicBezTo>
                  <a:cubicBezTo>
                    <a:pt x="9268" y="8514"/>
                    <a:pt x="8583" y="3926"/>
                    <a:pt x="8583" y="3926"/>
                  </a:cubicBezTo>
                  <a:lnTo>
                    <a:pt x="11185" y="0"/>
                  </a:lnTo>
                  <a:cubicBezTo>
                    <a:pt x="11185" y="0"/>
                    <a:pt x="11179" y="0"/>
                    <a:pt x="111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a:off x="3722714" y="2788210"/>
              <a:ext cx="664398" cy="726296"/>
            </a:xfrm>
            <a:custGeom>
              <a:avLst/>
              <a:gdLst/>
              <a:ahLst/>
              <a:cxnLst/>
              <a:rect l="l" t="t" r="r" b="b"/>
              <a:pathLst>
                <a:path w="21092" h="23057" extrusionOk="0">
                  <a:moveTo>
                    <a:pt x="7634" y="1"/>
                  </a:moveTo>
                  <a:cubicBezTo>
                    <a:pt x="7445" y="1"/>
                    <a:pt x="7259" y="11"/>
                    <a:pt x="7076" y="34"/>
                  </a:cubicBezTo>
                  <a:cubicBezTo>
                    <a:pt x="3219" y="536"/>
                    <a:pt x="1" y="4348"/>
                    <a:pt x="1" y="4348"/>
                  </a:cubicBezTo>
                  <a:cubicBezTo>
                    <a:pt x="1" y="4348"/>
                    <a:pt x="1439" y="16902"/>
                    <a:pt x="1210" y="19755"/>
                  </a:cubicBezTo>
                  <a:cubicBezTo>
                    <a:pt x="1142" y="20668"/>
                    <a:pt x="343" y="21307"/>
                    <a:pt x="1370" y="22106"/>
                  </a:cubicBezTo>
                  <a:cubicBezTo>
                    <a:pt x="1992" y="22594"/>
                    <a:pt x="7044" y="23056"/>
                    <a:pt x="11772" y="23056"/>
                  </a:cubicBezTo>
                  <a:cubicBezTo>
                    <a:pt x="15888" y="23056"/>
                    <a:pt x="19758" y="22706"/>
                    <a:pt x="20247" y="21718"/>
                  </a:cubicBezTo>
                  <a:cubicBezTo>
                    <a:pt x="21091" y="20075"/>
                    <a:pt x="20224" y="11995"/>
                    <a:pt x="16229" y="4348"/>
                  </a:cubicBezTo>
                  <a:cubicBezTo>
                    <a:pt x="16229" y="4348"/>
                    <a:pt x="11406" y="1"/>
                    <a:pt x="763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a:off x="3728479" y="2956076"/>
              <a:ext cx="33107" cy="417060"/>
            </a:xfrm>
            <a:custGeom>
              <a:avLst/>
              <a:gdLst/>
              <a:ahLst/>
              <a:cxnLst/>
              <a:rect l="l" t="t" r="r" b="b"/>
              <a:pathLst>
                <a:path w="1051" h="13240" fill="none" extrusionOk="0">
                  <a:moveTo>
                    <a:pt x="0" y="1"/>
                  </a:moveTo>
                  <a:cubicBezTo>
                    <a:pt x="959" y="4771"/>
                    <a:pt x="1050" y="13239"/>
                    <a:pt x="1050" y="13239"/>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3684189" y="3033031"/>
              <a:ext cx="798525" cy="362439"/>
            </a:xfrm>
            <a:custGeom>
              <a:avLst/>
              <a:gdLst/>
              <a:ahLst/>
              <a:cxnLst/>
              <a:rect l="l" t="t" r="r" b="b"/>
              <a:pathLst>
                <a:path w="25350" h="11506" extrusionOk="0">
                  <a:moveTo>
                    <a:pt x="22063" y="0"/>
                  </a:moveTo>
                  <a:lnTo>
                    <a:pt x="14987" y="2556"/>
                  </a:lnTo>
                  <a:cubicBezTo>
                    <a:pt x="14987" y="2556"/>
                    <a:pt x="15877" y="5957"/>
                    <a:pt x="15444" y="6962"/>
                  </a:cubicBezTo>
                  <a:cubicBezTo>
                    <a:pt x="14873" y="8286"/>
                    <a:pt x="6359" y="10363"/>
                    <a:pt x="6359" y="10363"/>
                  </a:cubicBezTo>
                  <a:cubicBezTo>
                    <a:pt x="6359" y="10363"/>
                    <a:pt x="4807" y="9404"/>
                    <a:pt x="3871" y="9358"/>
                  </a:cubicBezTo>
                  <a:cubicBezTo>
                    <a:pt x="3862" y="9358"/>
                    <a:pt x="3853" y="9358"/>
                    <a:pt x="3844" y="9358"/>
                  </a:cubicBezTo>
                  <a:cubicBezTo>
                    <a:pt x="2919" y="9358"/>
                    <a:pt x="0" y="11496"/>
                    <a:pt x="1620" y="11496"/>
                  </a:cubicBezTo>
                  <a:cubicBezTo>
                    <a:pt x="1697" y="11496"/>
                    <a:pt x="1786" y="11492"/>
                    <a:pt x="1885" y="11481"/>
                  </a:cubicBezTo>
                  <a:cubicBezTo>
                    <a:pt x="2545" y="11413"/>
                    <a:pt x="4239" y="11390"/>
                    <a:pt x="6371" y="11390"/>
                  </a:cubicBezTo>
                  <a:cubicBezTo>
                    <a:pt x="11105" y="11390"/>
                    <a:pt x="17998" y="11505"/>
                    <a:pt x="20510" y="11505"/>
                  </a:cubicBezTo>
                  <a:cubicBezTo>
                    <a:pt x="20664" y="11505"/>
                    <a:pt x="20802" y="11505"/>
                    <a:pt x="20922" y="11504"/>
                  </a:cubicBezTo>
                  <a:cubicBezTo>
                    <a:pt x="23866" y="11481"/>
                    <a:pt x="25350" y="7647"/>
                    <a:pt x="2206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3884500" y="3113546"/>
              <a:ext cx="300573" cy="245921"/>
            </a:xfrm>
            <a:custGeom>
              <a:avLst/>
              <a:gdLst/>
              <a:ahLst/>
              <a:cxnLst/>
              <a:rect l="l" t="t" r="r" b="b"/>
              <a:pathLst>
                <a:path w="9542" h="7807" fill="none" extrusionOk="0">
                  <a:moveTo>
                    <a:pt x="8628" y="0"/>
                  </a:moveTo>
                  <a:cubicBezTo>
                    <a:pt x="8628" y="0"/>
                    <a:pt x="9541" y="3447"/>
                    <a:pt x="9085" y="4406"/>
                  </a:cubicBezTo>
                  <a:cubicBezTo>
                    <a:pt x="8423" y="5752"/>
                    <a:pt x="0" y="7807"/>
                    <a:pt x="0" y="7807"/>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3991632" y="2783989"/>
              <a:ext cx="403389" cy="364801"/>
            </a:xfrm>
            <a:custGeom>
              <a:avLst/>
              <a:gdLst/>
              <a:ahLst/>
              <a:cxnLst/>
              <a:rect l="l" t="t" r="r" b="b"/>
              <a:pathLst>
                <a:path w="12806" h="11581" extrusionOk="0">
                  <a:moveTo>
                    <a:pt x="1163" y="0"/>
                  </a:moveTo>
                  <a:cubicBezTo>
                    <a:pt x="446" y="0"/>
                    <a:pt x="0" y="54"/>
                    <a:pt x="0" y="54"/>
                  </a:cubicBezTo>
                  <a:lnTo>
                    <a:pt x="3972" y="5715"/>
                  </a:lnTo>
                  <a:lnTo>
                    <a:pt x="5524" y="11581"/>
                  </a:lnTo>
                  <a:cubicBezTo>
                    <a:pt x="8902" y="11581"/>
                    <a:pt x="12805" y="9184"/>
                    <a:pt x="12805" y="9184"/>
                  </a:cubicBezTo>
                  <a:cubicBezTo>
                    <a:pt x="12805" y="9184"/>
                    <a:pt x="12143" y="6194"/>
                    <a:pt x="9290" y="3067"/>
                  </a:cubicBezTo>
                  <a:cubicBezTo>
                    <a:pt x="6810" y="372"/>
                    <a:pt x="3048" y="0"/>
                    <a:pt x="11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4116720" y="2963982"/>
              <a:ext cx="48919" cy="184810"/>
            </a:xfrm>
            <a:custGeom>
              <a:avLst/>
              <a:gdLst/>
              <a:ahLst/>
              <a:cxnLst/>
              <a:rect l="l" t="t" r="r" b="b"/>
              <a:pathLst>
                <a:path w="1553" h="5867" fill="none" extrusionOk="0">
                  <a:moveTo>
                    <a:pt x="1" y="1"/>
                  </a:moveTo>
                  <a:lnTo>
                    <a:pt x="1553" y="5867"/>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3829847" y="2616722"/>
              <a:ext cx="24475" cy="48163"/>
            </a:xfrm>
            <a:custGeom>
              <a:avLst/>
              <a:gdLst/>
              <a:ahLst/>
              <a:cxnLst/>
              <a:rect l="l" t="t" r="r" b="b"/>
              <a:pathLst>
                <a:path w="777" h="1529" extrusionOk="0">
                  <a:moveTo>
                    <a:pt x="480" y="0"/>
                  </a:moveTo>
                  <a:cubicBezTo>
                    <a:pt x="320" y="23"/>
                    <a:pt x="183" y="160"/>
                    <a:pt x="92" y="297"/>
                  </a:cubicBezTo>
                  <a:cubicBezTo>
                    <a:pt x="23" y="457"/>
                    <a:pt x="1" y="617"/>
                    <a:pt x="1" y="799"/>
                  </a:cubicBezTo>
                  <a:cubicBezTo>
                    <a:pt x="1" y="936"/>
                    <a:pt x="1" y="1096"/>
                    <a:pt x="69" y="1233"/>
                  </a:cubicBezTo>
                  <a:cubicBezTo>
                    <a:pt x="170" y="1418"/>
                    <a:pt x="370" y="1528"/>
                    <a:pt x="568" y="1528"/>
                  </a:cubicBezTo>
                  <a:cubicBezTo>
                    <a:pt x="639" y="1528"/>
                    <a:pt x="710" y="1514"/>
                    <a:pt x="777" y="1484"/>
                  </a:cubicBezTo>
                  <a:lnTo>
                    <a:pt x="731" y="183"/>
                  </a:lnTo>
                  <a:cubicBezTo>
                    <a:pt x="731" y="46"/>
                    <a:pt x="594" y="0"/>
                    <a:pt x="48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3870829" y="2641167"/>
              <a:ext cx="152460" cy="190544"/>
            </a:xfrm>
            <a:custGeom>
              <a:avLst/>
              <a:gdLst/>
              <a:ahLst/>
              <a:cxnLst/>
              <a:rect l="l" t="t" r="r" b="b"/>
              <a:pathLst>
                <a:path w="4840" h="6049" extrusionOk="0">
                  <a:moveTo>
                    <a:pt x="3949" y="0"/>
                  </a:moveTo>
                  <a:lnTo>
                    <a:pt x="343" y="2055"/>
                  </a:lnTo>
                  <a:lnTo>
                    <a:pt x="1" y="4839"/>
                  </a:lnTo>
                  <a:cubicBezTo>
                    <a:pt x="1" y="4839"/>
                    <a:pt x="1" y="6049"/>
                    <a:pt x="1804" y="6049"/>
                  </a:cubicBezTo>
                  <a:cubicBezTo>
                    <a:pt x="3630" y="6049"/>
                    <a:pt x="4840" y="4748"/>
                    <a:pt x="4840" y="4748"/>
                  </a:cubicBezTo>
                  <a:lnTo>
                    <a:pt x="394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7"/>
            <p:cNvSpPr/>
            <p:nvPr/>
          </p:nvSpPr>
          <p:spPr>
            <a:xfrm>
              <a:off x="3827705" y="2543043"/>
              <a:ext cx="163957" cy="181188"/>
            </a:xfrm>
            <a:custGeom>
              <a:avLst/>
              <a:gdLst/>
              <a:ahLst/>
              <a:cxnLst/>
              <a:rect l="l" t="t" r="r" b="b"/>
              <a:pathLst>
                <a:path w="5205" h="5752" extrusionOk="0">
                  <a:moveTo>
                    <a:pt x="2045" y="1"/>
                  </a:moveTo>
                  <a:cubicBezTo>
                    <a:pt x="1582" y="1"/>
                    <a:pt x="1185" y="104"/>
                    <a:pt x="959" y="331"/>
                  </a:cubicBezTo>
                  <a:cubicBezTo>
                    <a:pt x="959" y="331"/>
                    <a:pt x="0" y="3983"/>
                    <a:pt x="525" y="4736"/>
                  </a:cubicBezTo>
                  <a:cubicBezTo>
                    <a:pt x="1009" y="5448"/>
                    <a:pt x="1929" y="5751"/>
                    <a:pt x="2746" y="5751"/>
                  </a:cubicBezTo>
                  <a:cubicBezTo>
                    <a:pt x="3238" y="5751"/>
                    <a:pt x="3694" y="5641"/>
                    <a:pt x="3994" y="5443"/>
                  </a:cubicBezTo>
                  <a:cubicBezTo>
                    <a:pt x="4656" y="5010"/>
                    <a:pt x="5204" y="2659"/>
                    <a:pt x="5204" y="2065"/>
                  </a:cubicBezTo>
                  <a:cubicBezTo>
                    <a:pt x="5204" y="834"/>
                    <a:pt x="3358" y="1"/>
                    <a:pt x="204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7"/>
            <p:cNvSpPr/>
            <p:nvPr/>
          </p:nvSpPr>
          <p:spPr>
            <a:xfrm>
              <a:off x="3834162" y="2493273"/>
              <a:ext cx="206388" cy="198954"/>
            </a:xfrm>
            <a:custGeom>
              <a:avLst/>
              <a:gdLst/>
              <a:ahLst/>
              <a:cxnLst/>
              <a:rect l="l" t="t" r="r" b="b"/>
              <a:pathLst>
                <a:path w="6552" h="6316" extrusionOk="0">
                  <a:moveTo>
                    <a:pt x="3258" y="0"/>
                  </a:moveTo>
                  <a:cubicBezTo>
                    <a:pt x="3145" y="0"/>
                    <a:pt x="3032" y="6"/>
                    <a:pt x="2922" y="16"/>
                  </a:cubicBezTo>
                  <a:cubicBezTo>
                    <a:pt x="1827" y="130"/>
                    <a:pt x="777" y="678"/>
                    <a:pt x="69" y="1500"/>
                  </a:cubicBezTo>
                  <a:cubicBezTo>
                    <a:pt x="46" y="1523"/>
                    <a:pt x="23" y="1545"/>
                    <a:pt x="23" y="1568"/>
                  </a:cubicBezTo>
                  <a:cubicBezTo>
                    <a:pt x="0" y="1614"/>
                    <a:pt x="0" y="1660"/>
                    <a:pt x="0" y="1728"/>
                  </a:cubicBezTo>
                  <a:cubicBezTo>
                    <a:pt x="46" y="1979"/>
                    <a:pt x="206" y="2230"/>
                    <a:pt x="434" y="2367"/>
                  </a:cubicBezTo>
                  <a:cubicBezTo>
                    <a:pt x="662" y="2527"/>
                    <a:pt x="982" y="2550"/>
                    <a:pt x="1279" y="2573"/>
                  </a:cubicBezTo>
                  <a:cubicBezTo>
                    <a:pt x="1512" y="2590"/>
                    <a:pt x="1745" y="2599"/>
                    <a:pt x="1978" y="2599"/>
                  </a:cubicBezTo>
                  <a:cubicBezTo>
                    <a:pt x="2658" y="2599"/>
                    <a:pt x="3338" y="2526"/>
                    <a:pt x="4018" y="2390"/>
                  </a:cubicBezTo>
                  <a:lnTo>
                    <a:pt x="4018" y="2390"/>
                  </a:lnTo>
                  <a:cubicBezTo>
                    <a:pt x="3972" y="2413"/>
                    <a:pt x="3949" y="2846"/>
                    <a:pt x="3949" y="2892"/>
                  </a:cubicBezTo>
                  <a:cubicBezTo>
                    <a:pt x="3949" y="3120"/>
                    <a:pt x="3926" y="3326"/>
                    <a:pt x="3926" y="3531"/>
                  </a:cubicBezTo>
                  <a:cubicBezTo>
                    <a:pt x="3926" y="3988"/>
                    <a:pt x="4018" y="4558"/>
                    <a:pt x="4292" y="4946"/>
                  </a:cubicBezTo>
                  <a:cubicBezTo>
                    <a:pt x="4406" y="5129"/>
                    <a:pt x="4702" y="6019"/>
                    <a:pt x="5410" y="6316"/>
                  </a:cubicBezTo>
                  <a:cubicBezTo>
                    <a:pt x="5981" y="6019"/>
                    <a:pt x="6186" y="4855"/>
                    <a:pt x="6323" y="4262"/>
                  </a:cubicBezTo>
                  <a:cubicBezTo>
                    <a:pt x="6506" y="3623"/>
                    <a:pt x="6551" y="2961"/>
                    <a:pt x="6255" y="2344"/>
                  </a:cubicBezTo>
                  <a:cubicBezTo>
                    <a:pt x="6140" y="2116"/>
                    <a:pt x="6004" y="1865"/>
                    <a:pt x="5798" y="1682"/>
                  </a:cubicBezTo>
                  <a:cubicBezTo>
                    <a:pt x="5779" y="1663"/>
                    <a:pt x="5390" y="1451"/>
                    <a:pt x="5265" y="1451"/>
                  </a:cubicBezTo>
                  <a:cubicBezTo>
                    <a:pt x="5242" y="1451"/>
                    <a:pt x="5227" y="1459"/>
                    <a:pt x="5227" y="1477"/>
                  </a:cubicBezTo>
                  <a:cubicBezTo>
                    <a:pt x="5227" y="952"/>
                    <a:pt x="4862" y="495"/>
                    <a:pt x="4406" y="267"/>
                  </a:cubicBezTo>
                  <a:cubicBezTo>
                    <a:pt x="4067" y="71"/>
                    <a:pt x="3660" y="0"/>
                    <a:pt x="3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3957108" y="2628157"/>
              <a:ext cx="47439" cy="53581"/>
            </a:xfrm>
            <a:custGeom>
              <a:avLst/>
              <a:gdLst/>
              <a:ahLst/>
              <a:cxnLst/>
              <a:rect l="l" t="t" r="r" b="b"/>
              <a:pathLst>
                <a:path w="1506" h="1701" extrusionOk="0">
                  <a:moveTo>
                    <a:pt x="638" y="0"/>
                  </a:moveTo>
                  <a:cubicBezTo>
                    <a:pt x="495" y="0"/>
                    <a:pt x="248" y="170"/>
                    <a:pt x="183" y="299"/>
                  </a:cubicBezTo>
                  <a:lnTo>
                    <a:pt x="69" y="1281"/>
                  </a:lnTo>
                  <a:cubicBezTo>
                    <a:pt x="69" y="1281"/>
                    <a:pt x="1" y="1646"/>
                    <a:pt x="275" y="1692"/>
                  </a:cubicBezTo>
                  <a:cubicBezTo>
                    <a:pt x="312" y="1697"/>
                    <a:pt x="348" y="1700"/>
                    <a:pt x="384" y="1700"/>
                  </a:cubicBezTo>
                  <a:cubicBezTo>
                    <a:pt x="1056" y="1700"/>
                    <a:pt x="1506" y="729"/>
                    <a:pt x="1051" y="231"/>
                  </a:cubicBezTo>
                  <a:cubicBezTo>
                    <a:pt x="959" y="117"/>
                    <a:pt x="822" y="25"/>
                    <a:pt x="663" y="2"/>
                  </a:cubicBezTo>
                  <a:cubicBezTo>
                    <a:pt x="655" y="1"/>
                    <a:pt x="646" y="0"/>
                    <a:pt x="63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7"/>
            <p:cNvSpPr/>
            <p:nvPr/>
          </p:nvSpPr>
          <p:spPr>
            <a:xfrm>
              <a:off x="3867238" y="2673518"/>
              <a:ext cx="38839" cy="29831"/>
            </a:xfrm>
            <a:custGeom>
              <a:avLst/>
              <a:gdLst/>
              <a:ahLst/>
              <a:cxnLst/>
              <a:rect l="l" t="t" r="r" b="b"/>
              <a:pathLst>
                <a:path w="1233" h="947" extrusionOk="0">
                  <a:moveTo>
                    <a:pt x="23" y="0"/>
                  </a:moveTo>
                  <a:cubicBezTo>
                    <a:pt x="23" y="0"/>
                    <a:pt x="0" y="868"/>
                    <a:pt x="548" y="936"/>
                  </a:cubicBezTo>
                  <a:cubicBezTo>
                    <a:pt x="589" y="943"/>
                    <a:pt x="626" y="946"/>
                    <a:pt x="662" y="946"/>
                  </a:cubicBezTo>
                  <a:cubicBezTo>
                    <a:pt x="1233" y="946"/>
                    <a:pt x="1233" y="137"/>
                    <a:pt x="1233" y="137"/>
                  </a:cubicBezTo>
                  <a:lnTo>
                    <a:pt x="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7"/>
            <p:cNvSpPr/>
            <p:nvPr/>
          </p:nvSpPr>
          <p:spPr>
            <a:xfrm>
              <a:off x="3868687" y="2784241"/>
              <a:ext cx="154602" cy="51786"/>
            </a:xfrm>
            <a:custGeom>
              <a:avLst/>
              <a:gdLst/>
              <a:ahLst/>
              <a:cxnLst/>
              <a:rect l="l" t="t" r="r" b="b"/>
              <a:pathLst>
                <a:path w="4908" h="1644" fill="none" extrusionOk="0">
                  <a:moveTo>
                    <a:pt x="69" y="297"/>
                  </a:moveTo>
                  <a:cubicBezTo>
                    <a:pt x="69" y="297"/>
                    <a:pt x="0" y="1416"/>
                    <a:pt x="1621" y="1507"/>
                  </a:cubicBezTo>
                  <a:cubicBezTo>
                    <a:pt x="3903" y="1644"/>
                    <a:pt x="4908" y="1"/>
                    <a:pt x="4908" y="1"/>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 name="Google Shape;1104;p37"/>
            <p:cNvGrpSpPr/>
            <p:nvPr/>
          </p:nvGrpSpPr>
          <p:grpSpPr>
            <a:xfrm>
              <a:off x="2912955" y="3170173"/>
              <a:ext cx="1784473" cy="1433702"/>
              <a:chOff x="846925" y="3108175"/>
              <a:chExt cx="1948115" cy="1565177"/>
            </a:xfrm>
          </p:grpSpPr>
          <p:sp>
            <p:nvSpPr>
              <p:cNvPr id="1105" name="Google Shape;1105;p37"/>
              <p:cNvSpPr/>
              <p:nvPr/>
            </p:nvSpPr>
            <p:spPr>
              <a:xfrm>
                <a:off x="910378" y="3472587"/>
                <a:ext cx="256111" cy="1200764"/>
              </a:xfrm>
              <a:custGeom>
                <a:avLst/>
                <a:gdLst/>
                <a:ahLst/>
                <a:cxnLst/>
                <a:rect l="l" t="t" r="r" b="b"/>
                <a:pathLst>
                  <a:path w="7556" h="35426" fill="none" extrusionOk="0">
                    <a:moveTo>
                      <a:pt x="0" y="35425"/>
                    </a:moveTo>
                    <a:lnTo>
                      <a:pt x="0" y="2078"/>
                    </a:lnTo>
                    <a:cubicBezTo>
                      <a:pt x="0" y="936"/>
                      <a:pt x="936" y="1"/>
                      <a:pt x="2077" y="1"/>
                    </a:cubicBezTo>
                    <a:lnTo>
                      <a:pt x="7555" y="1"/>
                    </a:lnTo>
                  </a:path>
                </a:pathLst>
              </a:custGeom>
              <a:solidFill>
                <a:schemeClr val="accent1"/>
              </a:solidFill>
              <a:ln w="188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2475507" y="3472587"/>
                <a:ext cx="256111" cy="1200764"/>
              </a:xfrm>
              <a:custGeom>
                <a:avLst/>
                <a:gdLst/>
                <a:ahLst/>
                <a:cxnLst/>
                <a:rect l="l" t="t" r="r" b="b"/>
                <a:pathLst>
                  <a:path w="7556" h="35426" fill="none" extrusionOk="0">
                    <a:moveTo>
                      <a:pt x="7556" y="35425"/>
                    </a:moveTo>
                    <a:lnTo>
                      <a:pt x="7556" y="2078"/>
                    </a:lnTo>
                    <a:cubicBezTo>
                      <a:pt x="7556" y="936"/>
                      <a:pt x="6620" y="1"/>
                      <a:pt x="5479" y="1"/>
                    </a:cubicBezTo>
                    <a:lnTo>
                      <a:pt x="1" y="1"/>
                    </a:lnTo>
                  </a:path>
                </a:pathLst>
              </a:custGeom>
              <a:solidFill>
                <a:schemeClr val="accent1"/>
              </a:solidFill>
              <a:ln w="188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846925" y="3436217"/>
                <a:ext cx="1948115" cy="46470"/>
              </a:xfrm>
              <a:custGeom>
                <a:avLst/>
                <a:gdLst/>
                <a:ahLst/>
                <a:cxnLst/>
                <a:rect l="l" t="t" r="r" b="b"/>
                <a:pathLst>
                  <a:path w="57475" h="1371" extrusionOk="0">
                    <a:moveTo>
                      <a:pt x="1" y="1"/>
                    </a:moveTo>
                    <a:lnTo>
                      <a:pt x="1" y="1370"/>
                    </a:lnTo>
                    <a:lnTo>
                      <a:pt x="57475" y="1370"/>
                    </a:lnTo>
                    <a:lnTo>
                      <a:pt x="5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1468198" y="3108175"/>
                <a:ext cx="559369" cy="328070"/>
              </a:xfrm>
              <a:custGeom>
                <a:avLst/>
                <a:gdLst/>
                <a:ahLst/>
                <a:cxnLst/>
                <a:rect l="l" t="t" r="r" b="b"/>
                <a:pathLst>
                  <a:path w="16503" h="9679" extrusionOk="0">
                    <a:moveTo>
                      <a:pt x="365" y="1"/>
                    </a:moveTo>
                    <a:cubicBezTo>
                      <a:pt x="160" y="1"/>
                      <a:pt x="0" y="161"/>
                      <a:pt x="23" y="366"/>
                    </a:cubicBezTo>
                    <a:lnTo>
                      <a:pt x="1324" y="9679"/>
                    </a:lnTo>
                    <a:lnTo>
                      <a:pt x="16503" y="9679"/>
                    </a:lnTo>
                    <a:lnTo>
                      <a:pt x="15225" y="480"/>
                    </a:lnTo>
                    <a:cubicBezTo>
                      <a:pt x="15202" y="206"/>
                      <a:pt x="14951" y="1"/>
                      <a:pt x="14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1845727" y="3411473"/>
                <a:ext cx="399249" cy="24777"/>
              </a:xfrm>
              <a:custGeom>
                <a:avLst/>
                <a:gdLst/>
                <a:ahLst/>
                <a:cxnLst/>
                <a:rect l="l" t="t" r="r" b="b"/>
                <a:pathLst>
                  <a:path w="11779" h="731" extrusionOk="0">
                    <a:moveTo>
                      <a:pt x="1" y="0"/>
                    </a:moveTo>
                    <a:lnTo>
                      <a:pt x="1" y="731"/>
                    </a:lnTo>
                    <a:lnTo>
                      <a:pt x="11779" y="731"/>
                    </a:lnTo>
                    <a:cubicBezTo>
                      <a:pt x="11779" y="320"/>
                      <a:pt x="11459" y="0"/>
                      <a:pt x="1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1692553" y="3239724"/>
                <a:ext cx="79721" cy="73518"/>
              </a:xfrm>
              <a:custGeom>
                <a:avLst/>
                <a:gdLst/>
                <a:ahLst/>
                <a:cxnLst/>
                <a:rect l="l" t="t" r="r" b="b"/>
                <a:pathLst>
                  <a:path w="2352" h="2169" extrusionOk="0">
                    <a:moveTo>
                      <a:pt x="1028" y="0"/>
                    </a:moveTo>
                    <a:cubicBezTo>
                      <a:pt x="434" y="0"/>
                      <a:pt x="1" y="479"/>
                      <a:pt x="92" y="1073"/>
                    </a:cubicBezTo>
                    <a:cubicBezTo>
                      <a:pt x="183" y="1689"/>
                      <a:pt x="731" y="2169"/>
                      <a:pt x="1324" y="2169"/>
                    </a:cubicBezTo>
                    <a:cubicBezTo>
                      <a:pt x="1941" y="2169"/>
                      <a:pt x="2352" y="1689"/>
                      <a:pt x="2260" y="1073"/>
                    </a:cubicBezTo>
                    <a:cubicBezTo>
                      <a:pt x="2192" y="479"/>
                      <a:pt x="1621" y="0"/>
                      <a:pt x="1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1" name="Google Shape;1111;p37"/>
          <p:cNvGrpSpPr/>
          <p:nvPr/>
        </p:nvGrpSpPr>
        <p:grpSpPr>
          <a:xfrm>
            <a:off x="5293688" y="0"/>
            <a:ext cx="422503" cy="1832059"/>
            <a:chOff x="7093138" y="727500"/>
            <a:chExt cx="422503" cy="1832059"/>
          </a:xfrm>
        </p:grpSpPr>
        <p:sp>
          <p:nvSpPr>
            <p:cNvPr id="1112" name="Google Shape;1112;p37"/>
            <p:cNvSpPr/>
            <p:nvPr/>
          </p:nvSpPr>
          <p:spPr>
            <a:xfrm>
              <a:off x="7246525" y="2440303"/>
              <a:ext cx="119221" cy="119256"/>
            </a:xfrm>
            <a:custGeom>
              <a:avLst/>
              <a:gdLst/>
              <a:ahLst/>
              <a:cxnLst/>
              <a:rect l="l" t="t" r="r" b="b"/>
              <a:pathLst>
                <a:path w="3409" h="3410" extrusionOk="0">
                  <a:moveTo>
                    <a:pt x="1705" y="1"/>
                  </a:moveTo>
                  <a:cubicBezTo>
                    <a:pt x="777" y="1"/>
                    <a:pt x="0" y="752"/>
                    <a:pt x="0" y="1705"/>
                  </a:cubicBezTo>
                  <a:cubicBezTo>
                    <a:pt x="0" y="2657"/>
                    <a:pt x="777" y="3409"/>
                    <a:pt x="1705" y="3409"/>
                  </a:cubicBezTo>
                  <a:cubicBezTo>
                    <a:pt x="2657" y="3409"/>
                    <a:pt x="3409" y="2657"/>
                    <a:pt x="3409" y="1705"/>
                  </a:cubicBezTo>
                  <a:cubicBezTo>
                    <a:pt x="3409" y="752"/>
                    <a:pt x="2657"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7093138" y="2264989"/>
              <a:ext cx="422503" cy="213052"/>
            </a:xfrm>
            <a:custGeom>
              <a:avLst/>
              <a:gdLst/>
              <a:ahLst/>
              <a:cxnLst/>
              <a:rect l="l" t="t" r="r" b="b"/>
              <a:pathLst>
                <a:path w="12081" h="6092" extrusionOk="0">
                  <a:moveTo>
                    <a:pt x="6040" y="1"/>
                  </a:moveTo>
                  <a:cubicBezTo>
                    <a:pt x="2707" y="1"/>
                    <a:pt x="0" y="2708"/>
                    <a:pt x="0" y="6041"/>
                  </a:cubicBezTo>
                  <a:lnTo>
                    <a:pt x="0" y="6091"/>
                  </a:lnTo>
                  <a:lnTo>
                    <a:pt x="12081" y="6091"/>
                  </a:lnTo>
                  <a:lnTo>
                    <a:pt x="12081" y="6041"/>
                  </a:lnTo>
                  <a:cubicBezTo>
                    <a:pt x="12081" y="2708"/>
                    <a:pt x="9374" y="1"/>
                    <a:pt x="6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4" name="Google Shape;1114;p37"/>
            <p:cNvCxnSpPr/>
            <p:nvPr/>
          </p:nvCxnSpPr>
          <p:spPr>
            <a:xfrm rot="10800000">
              <a:off x="7304385" y="727500"/>
              <a:ext cx="0" cy="1537500"/>
            </a:xfrm>
            <a:prstGeom prst="straightConnector1">
              <a:avLst/>
            </a:prstGeom>
            <a:noFill/>
            <a:ln w="19050" cap="flat" cmpd="sng">
              <a:solidFill>
                <a:schemeClr val="dk1"/>
              </a:solidFill>
              <a:prstDash val="solid"/>
              <a:round/>
              <a:headEnd type="none" w="med" len="med"/>
              <a:tailEnd type="none" w="med" len="med"/>
            </a:ln>
          </p:spPr>
        </p:cxnSp>
      </p:grpSp>
      <p:grpSp>
        <p:nvGrpSpPr>
          <p:cNvPr id="1115" name="Google Shape;1115;p37"/>
          <p:cNvGrpSpPr/>
          <p:nvPr/>
        </p:nvGrpSpPr>
        <p:grpSpPr>
          <a:xfrm>
            <a:off x="6169998" y="0"/>
            <a:ext cx="422503" cy="1286059"/>
            <a:chOff x="7856998" y="456300"/>
            <a:chExt cx="422503" cy="1286059"/>
          </a:xfrm>
        </p:grpSpPr>
        <p:sp>
          <p:nvSpPr>
            <p:cNvPr id="1116" name="Google Shape;1116;p37"/>
            <p:cNvSpPr/>
            <p:nvPr/>
          </p:nvSpPr>
          <p:spPr>
            <a:xfrm>
              <a:off x="8011260" y="1623103"/>
              <a:ext cx="119256" cy="119256"/>
            </a:xfrm>
            <a:custGeom>
              <a:avLst/>
              <a:gdLst/>
              <a:ahLst/>
              <a:cxnLst/>
              <a:rect l="l" t="t" r="r" b="b"/>
              <a:pathLst>
                <a:path w="3410" h="3410" extrusionOk="0">
                  <a:moveTo>
                    <a:pt x="1705" y="1"/>
                  </a:moveTo>
                  <a:cubicBezTo>
                    <a:pt x="752" y="1"/>
                    <a:pt x="1" y="752"/>
                    <a:pt x="1" y="1705"/>
                  </a:cubicBezTo>
                  <a:cubicBezTo>
                    <a:pt x="1" y="2657"/>
                    <a:pt x="752" y="3409"/>
                    <a:pt x="1705" y="3409"/>
                  </a:cubicBezTo>
                  <a:cubicBezTo>
                    <a:pt x="2632" y="3409"/>
                    <a:pt x="3409" y="2657"/>
                    <a:pt x="3409" y="1705"/>
                  </a:cubicBezTo>
                  <a:cubicBezTo>
                    <a:pt x="3409" y="752"/>
                    <a:pt x="2632"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7"/>
            <p:cNvSpPr/>
            <p:nvPr/>
          </p:nvSpPr>
          <p:spPr>
            <a:xfrm>
              <a:off x="7856998" y="1447789"/>
              <a:ext cx="422503" cy="213052"/>
            </a:xfrm>
            <a:custGeom>
              <a:avLst/>
              <a:gdLst/>
              <a:ahLst/>
              <a:cxnLst/>
              <a:rect l="l" t="t" r="r" b="b"/>
              <a:pathLst>
                <a:path w="12081" h="6092" extrusionOk="0">
                  <a:moveTo>
                    <a:pt x="6041" y="1"/>
                  </a:moveTo>
                  <a:cubicBezTo>
                    <a:pt x="2707" y="1"/>
                    <a:pt x="1" y="2708"/>
                    <a:pt x="1" y="6041"/>
                  </a:cubicBezTo>
                  <a:lnTo>
                    <a:pt x="1"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8" name="Google Shape;1118;p37"/>
            <p:cNvCxnSpPr/>
            <p:nvPr/>
          </p:nvCxnSpPr>
          <p:spPr>
            <a:xfrm rot="10800000">
              <a:off x="8068260" y="456300"/>
              <a:ext cx="0" cy="991500"/>
            </a:xfrm>
            <a:prstGeom prst="straightConnector1">
              <a:avLst/>
            </a:prstGeom>
            <a:noFill/>
            <a:ln w="19050" cap="flat" cmpd="sng">
              <a:solidFill>
                <a:schemeClr val="dk1"/>
              </a:solidFill>
              <a:prstDash val="solid"/>
              <a:round/>
              <a:headEnd type="none" w="med" len="med"/>
              <a:tailEnd type="none" w="med" len="med"/>
            </a:ln>
          </p:spPr>
        </p:cxnSp>
      </p:grpSp>
      <p:grpSp>
        <p:nvGrpSpPr>
          <p:cNvPr id="14" name="Group 13">
            <a:extLst>
              <a:ext uri="{FF2B5EF4-FFF2-40B4-BE49-F238E27FC236}">
                <a16:creationId xmlns:a16="http://schemas.microsoft.com/office/drawing/2014/main" id="{B8429782-D2C7-9576-D363-B1A0B57E8FE8}"/>
              </a:ext>
            </a:extLst>
          </p:cNvPr>
          <p:cNvGrpSpPr/>
          <p:nvPr/>
        </p:nvGrpSpPr>
        <p:grpSpPr>
          <a:xfrm>
            <a:off x="7765482" y="389136"/>
            <a:ext cx="2431800" cy="1074070"/>
            <a:chOff x="7786736" y="1023105"/>
            <a:chExt cx="2431800" cy="1074070"/>
          </a:xfrm>
        </p:grpSpPr>
        <p:grpSp>
          <p:nvGrpSpPr>
            <p:cNvPr id="7" name="Google Shape;12678;p65">
              <a:extLst>
                <a:ext uri="{FF2B5EF4-FFF2-40B4-BE49-F238E27FC236}">
                  <a16:creationId xmlns:a16="http://schemas.microsoft.com/office/drawing/2014/main" id="{99E2EA90-206E-879A-2D0E-D18949ACD6C6}"/>
                </a:ext>
              </a:extLst>
            </p:cNvPr>
            <p:cNvGrpSpPr/>
            <p:nvPr/>
          </p:nvGrpSpPr>
          <p:grpSpPr>
            <a:xfrm>
              <a:off x="7960876" y="1023105"/>
              <a:ext cx="792905" cy="715607"/>
              <a:chOff x="6069423" y="2891892"/>
              <a:chExt cx="362321" cy="364231"/>
            </a:xfrm>
          </p:grpSpPr>
          <p:sp>
            <p:nvSpPr>
              <p:cNvPr id="8" name="Google Shape;12679;p65">
                <a:extLst>
                  <a:ext uri="{FF2B5EF4-FFF2-40B4-BE49-F238E27FC236}">
                    <a16:creationId xmlns:a16="http://schemas.microsoft.com/office/drawing/2014/main" id="{3572C0A8-0817-C217-B1E0-34F3B384F897}"/>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80;p65">
                <a:extLst>
                  <a:ext uri="{FF2B5EF4-FFF2-40B4-BE49-F238E27FC236}">
                    <a16:creationId xmlns:a16="http://schemas.microsoft.com/office/drawing/2014/main" id="{D3A7D062-E5AE-5144-C538-2B3BB2A673C2}"/>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81;p65">
                <a:extLst>
                  <a:ext uri="{FF2B5EF4-FFF2-40B4-BE49-F238E27FC236}">
                    <a16:creationId xmlns:a16="http://schemas.microsoft.com/office/drawing/2014/main" id="{838F21A8-645F-BBFA-6059-9DE6DB15FB36}"/>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82;p65">
                <a:extLst>
                  <a:ext uri="{FF2B5EF4-FFF2-40B4-BE49-F238E27FC236}">
                    <a16:creationId xmlns:a16="http://schemas.microsoft.com/office/drawing/2014/main" id="{015B29C2-96DA-6FF6-17D5-88FC468E09C4}"/>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83;p65">
                <a:extLst>
                  <a:ext uri="{FF2B5EF4-FFF2-40B4-BE49-F238E27FC236}">
                    <a16:creationId xmlns:a16="http://schemas.microsoft.com/office/drawing/2014/main" id="{1B52E68B-C6FE-D378-6CBA-6DA0BFF60E3D}"/>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84;p65">
                <a:extLst>
                  <a:ext uri="{FF2B5EF4-FFF2-40B4-BE49-F238E27FC236}">
                    <a16:creationId xmlns:a16="http://schemas.microsoft.com/office/drawing/2014/main" id="{08BAAB0B-32D2-53E8-AC13-371BC71D2165}"/>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67;p35">
              <a:extLst>
                <a:ext uri="{FF2B5EF4-FFF2-40B4-BE49-F238E27FC236}">
                  <a16:creationId xmlns:a16="http://schemas.microsoft.com/office/drawing/2014/main" id="{A5758621-33DC-212F-8846-BF685089F7FD}"/>
                </a:ext>
              </a:extLst>
            </p:cNvPr>
            <p:cNvSpPr txBox="1">
              <a:spLocks/>
            </p:cNvSpPr>
            <p:nvPr/>
          </p:nvSpPr>
          <p:spPr>
            <a:xfrm>
              <a:off x="7786736" y="1720075"/>
              <a:ext cx="2431800"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2800" b="1" dirty="0" err="1">
                  <a:latin typeface="DM Sans" pitchFamily="2" charset="0"/>
                </a:rPr>
                <a:t>Jenis</a:t>
              </a:r>
              <a:endParaRPr lang="en-ID" b="1" dirty="0">
                <a:latin typeface="DM Sans" pitchFamily="2"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0"/>
          <p:cNvSpPr txBox="1">
            <a:spLocks noGrp="1"/>
          </p:cNvSpPr>
          <p:nvPr>
            <p:ph type="title"/>
          </p:nvPr>
        </p:nvSpPr>
        <p:spPr>
          <a:xfrm>
            <a:off x="364144" y="1137840"/>
            <a:ext cx="5018546" cy="7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Berdasarkan</a:t>
            </a:r>
            <a:r>
              <a:rPr lang="en" dirty="0"/>
              <a:t> </a:t>
            </a:r>
            <a:br>
              <a:rPr lang="en" dirty="0"/>
            </a:br>
            <a:r>
              <a:rPr lang="en" dirty="0"/>
              <a:t>Kode Trayek</a:t>
            </a:r>
            <a:endParaRPr dirty="0"/>
          </a:p>
        </p:txBody>
      </p:sp>
      <p:sp>
        <p:nvSpPr>
          <p:cNvPr id="804" name="Google Shape;804;p30"/>
          <p:cNvSpPr txBox="1">
            <a:spLocks noGrp="1"/>
          </p:cNvSpPr>
          <p:nvPr>
            <p:ph type="subTitle" idx="1"/>
          </p:nvPr>
        </p:nvSpPr>
        <p:spPr>
          <a:xfrm>
            <a:off x="518802" y="2040300"/>
            <a:ext cx="5562709" cy="2209594"/>
          </a:xfrm>
          <a:prstGeom prst="rect">
            <a:avLst/>
          </a:prstGeom>
        </p:spPr>
        <p:txBody>
          <a:bodyPr spcFirstLastPara="1" wrap="square" lIns="91425" tIns="91425" rIns="91425" bIns="91425" numCol="1" anchor="t" anchorCtr="0">
            <a:noAutofit/>
          </a:bodyPr>
          <a:lstStyle/>
          <a:p>
            <a:pPr marL="0" lvl="0" indent="0" algn="l" rtl="0">
              <a:spcBef>
                <a:spcPts val="0"/>
              </a:spcBef>
              <a:spcAft>
                <a:spcPts val="0"/>
              </a:spcAft>
              <a:buClr>
                <a:schemeClr val="dk1"/>
              </a:buClr>
              <a:buSzPts val="1100"/>
              <a:buFont typeface="Arial"/>
              <a:buNone/>
            </a:pPr>
            <a:r>
              <a:rPr lang="en-US" dirty="0">
                <a:latin typeface="DM Sans" pitchFamily="2" charset="0"/>
              </a:rPr>
              <a:t>Kita </a:t>
            </a:r>
            <a:r>
              <a:rPr lang="en-US" dirty="0" err="1">
                <a:latin typeface="DM Sans" pitchFamily="2" charset="0"/>
              </a:rPr>
              <a:t>akan</a:t>
            </a:r>
            <a:r>
              <a:rPr lang="en-US" dirty="0">
                <a:latin typeface="DM Sans" pitchFamily="2" charset="0"/>
              </a:rPr>
              <a:t> </a:t>
            </a:r>
            <a:r>
              <a:rPr lang="en-US" dirty="0" err="1">
                <a:latin typeface="DM Sans" pitchFamily="2" charset="0"/>
              </a:rPr>
              <a:t>menganalisis</a:t>
            </a:r>
            <a:r>
              <a:rPr lang="en-US" dirty="0">
                <a:latin typeface="DM Sans" pitchFamily="2" charset="0"/>
              </a:rPr>
              <a:t> </a:t>
            </a:r>
            <a:r>
              <a:rPr lang="en-US" dirty="0" err="1">
                <a:latin typeface="DM Sans" pitchFamily="2" charset="0"/>
              </a:rPr>
              <a:t>kolom</a:t>
            </a:r>
            <a:r>
              <a:rPr lang="en-US" dirty="0">
                <a:latin typeface="DM Sans" pitchFamily="2" charset="0"/>
              </a:rPr>
              <a:t>  </a:t>
            </a:r>
            <a:r>
              <a:rPr lang="en-US" dirty="0" err="1">
                <a:latin typeface="DM Sans" pitchFamily="2" charset="0"/>
              </a:rPr>
              <a:t>kode</a:t>
            </a:r>
            <a:r>
              <a:rPr lang="en-US" dirty="0">
                <a:latin typeface="DM Sans" pitchFamily="2" charset="0"/>
              </a:rPr>
              <a:t> </a:t>
            </a:r>
            <a:r>
              <a:rPr lang="en-US" dirty="0" err="1">
                <a:latin typeface="DM Sans" pitchFamily="2" charset="0"/>
              </a:rPr>
              <a:t>trayek</a:t>
            </a:r>
            <a:r>
              <a:rPr lang="en-US" dirty="0">
                <a:latin typeface="DM Sans" pitchFamily="2" charset="0"/>
              </a:rPr>
              <a:t> </a:t>
            </a:r>
            <a:r>
              <a:rPr lang="en-US" dirty="0" err="1">
                <a:latin typeface="DM Sans" pitchFamily="2" charset="0"/>
              </a:rPr>
              <a:t>berdasarkan</a:t>
            </a:r>
            <a:r>
              <a:rPr lang="en-US" dirty="0">
                <a:latin typeface="DM Sans" pitchFamily="2" charset="0"/>
              </a:rPr>
              <a:t> </a:t>
            </a:r>
            <a:r>
              <a:rPr lang="en-US" dirty="0" err="1">
                <a:latin typeface="DM Sans" pitchFamily="2" charset="0"/>
              </a:rPr>
              <a:t>jenis</a:t>
            </a:r>
            <a:r>
              <a:rPr lang="en-US" dirty="0">
                <a:latin typeface="DM Sans" pitchFamily="2" charset="0"/>
              </a:rPr>
              <a:t> </a:t>
            </a:r>
            <a:r>
              <a:rPr lang="en-US" dirty="0" err="1">
                <a:latin typeface="DM Sans" pitchFamily="2" charset="0"/>
              </a:rPr>
              <a:t>untuk</a:t>
            </a:r>
            <a:r>
              <a:rPr lang="en-US" dirty="0">
                <a:latin typeface="DM Sans" pitchFamily="2" charset="0"/>
              </a:rPr>
              <a:t> </a:t>
            </a:r>
            <a:r>
              <a:rPr lang="en-US" dirty="0" err="1">
                <a:latin typeface="DM Sans" pitchFamily="2" charset="0"/>
              </a:rPr>
              <a:t>menjawab</a:t>
            </a:r>
            <a:r>
              <a:rPr lang="en-US" dirty="0">
                <a:latin typeface="DM Sans" pitchFamily="2" charset="0"/>
              </a:rPr>
              <a:t> </a:t>
            </a:r>
            <a:r>
              <a:rPr lang="en-US" dirty="0" err="1">
                <a:latin typeface="DM Sans" pitchFamily="2" charset="0"/>
              </a:rPr>
              <a:t>beberapa</a:t>
            </a:r>
            <a:r>
              <a:rPr lang="en-US" dirty="0">
                <a:latin typeface="DM Sans" pitchFamily="2" charset="0"/>
              </a:rPr>
              <a:t> </a:t>
            </a:r>
            <a:r>
              <a:rPr lang="en-US" dirty="0" err="1">
                <a:latin typeface="DM Sans" pitchFamily="2" charset="0"/>
              </a:rPr>
              <a:t>pertanyaan</a:t>
            </a:r>
            <a:r>
              <a:rPr lang="en-US" dirty="0">
                <a:latin typeface="DM Sans" pitchFamily="2" charset="0"/>
              </a:rPr>
              <a:t>:</a:t>
            </a:r>
          </a:p>
          <a:p>
            <a:pPr marL="0" lvl="0" indent="0" algn="l" rtl="0">
              <a:spcBef>
                <a:spcPts val="0"/>
              </a:spcBef>
              <a:spcAft>
                <a:spcPts val="0"/>
              </a:spcAft>
              <a:buClr>
                <a:schemeClr val="dk1"/>
              </a:buClr>
              <a:buSzPts val="1100"/>
              <a:buFont typeface="Arial"/>
              <a:buNone/>
            </a:pPr>
            <a:endParaRPr lang="en-US" dirty="0">
              <a:latin typeface="DM Sans" pitchFamily="2" charset="0"/>
            </a:endParaRPr>
          </a:p>
          <a:p>
            <a:r>
              <a:rPr lang="en-ID" b="0" dirty="0">
                <a:solidFill>
                  <a:srgbClr val="333333"/>
                </a:solidFill>
                <a:effectLst/>
                <a:latin typeface="DM Sans" pitchFamily="2" charset="0"/>
              </a:rPr>
              <a:t>Kode </a:t>
            </a:r>
            <a:r>
              <a:rPr lang="en-ID" b="0" dirty="0" err="1">
                <a:solidFill>
                  <a:srgbClr val="333333"/>
                </a:solidFill>
                <a:effectLst/>
                <a:latin typeface="DM Sans" pitchFamily="2" charset="0"/>
              </a:rPr>
              <a:t>trayek</a:t>
            </a:r>
            <a:r>
              <a:rPr lang="en-ID" b="0" dirty="0">
                <a:solidFill>
                  <a:srgbClr val="333333"/>
                </a:solidFill>
                <a:effectLst/>
                <a:latin typeface="DM Sans" pitchFamily="2" charset="0"/>
              </a:rPr>
              <a:t> mana yang </a:t>
            </a:r>
            <a:r>
              <a:rPr lang="en-ID" b="0" dirty="0" err="1">
                <a:solidFill>
                  <a:srgbClr val="333333"/>
                </a:solidFill>
                <a:effectLst/>
                <a:latin typeface="DM Sans" pitchFamily="2" charset="0"/>
              </a:rPr>
              <a:t>memiliki</a:t>
            </a:r>
            <a:r>
              <a:rPr lang="en-ID" b="0" dirty="0">
                <a:solidFill>
                  <a:srgbClr val="333333"/>
                </a:solidFill>
                <a:effectLst/>
                <a:latin typeface="DM Sans" pitchFamily="2" charset="0"/>
              </a:rPr>
              <a:t> paling </a:t>
            </a:r>
            <a:r>
              <a:rPr lang="en-ID" b="0" dirty="0" err="1">
                <a:solidFill>
                  <a:srgbClr val="333333"/>
                </a:solidFill>
                <a:effectLst/>
                <a:latin typeface="DM Sans" pitchFamily="2" charset="0"/>
              </a:rPr>
              <a:t>banyak</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jumlah</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penumpang</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berdasarkan</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jenis</a:t>
            </a:r>
            <a:r>
              <a:rPr lang="en-ID" b="0" dirty="0">
                <a:solidFill>
                  <a:srgbClr val="333333"/>
                </a:solidFill>
                <a:effectLst/>
                <a:latin typeface="DM Sans" pitchFamily="2" charset="0"/>
              </a:rPr>
              <a:t>?</a:t>
            </a:r>
          </a:p>
          <a:p>
            <a:pPr marL="152400" indent="0">
              <a:buNone/>
            </a:pPr>
            <a:endParaRPr lang="en-ID" b="0" dirty="0">
              <a:solidFill>
                <a:srgbClr val="333333"/>
              </a:solidFill>
              <a:effectLst/>
              <a:latin typeface="DM Sans" pitchFamily="2" charset="0"/>
            </a:endParaRPr>
          </a:p>
          <a:p>
            <a:r>
              <a:rPr lang="en-ID" b="0" dirty="0">
                <a:solidFill>
                  <a:srgbClr val="333333"/>
                </a:solidFill>
                <a:effectLst/>
                <a:latin typeface="DM Sans" pitchFamily="2" charset="0"/>
              </a:rPr>
              <a:t>Kode </a:t>
            </a:r>
            <a:r>
              <a:rPr lang="en-ID" b="0" dirty="0" err="1">
                <a:solidFill>
                  <a:srgbClr val="333333"/>
                </a:solidFill>
                <a:effectLst/>
                <a:latin typeface="DM Sans" pitchFamily="2" charset="0"/>
              </a:rPr>
              <a:t>trayek</a:t>
            </a:r>
            <a:r>
              <a:rPr lang="en-ID" b="0" dirty="0">
                <a:solidFill>
                  <a:srgbClr val="333333"/>
                </a:solidFill>
                <a:effectLst/>
                <a:latin typeface="DM Sans" pitchFamily="2" charset="0"/>
              </a:rPr>
              <a:t> mana yang </a:t>
            </a:r>
            <a:r>
              <a:rPr lang="en-ID" b="0" dirty="0" err="1">
                <a:solidFill>
                  <a:srgbClr val="333333"/>
                </a:solidFill>
                <a:effectLst/>
                <a:latin typeface="DM Sans" pitchFamily="2" charset="0"/>
              </a:rPr>
              <a:t>memiliki</a:t>
            </a:r>
            <a:r>
              <a:rPr lang="en-ID" b="0" dirty="0">
                <a:solidFill>
                  <a:srgbClr val="333333"/>
                </a:solidFill>
                <a:effectLst/>
                <a:latin typeface="DM Sans" pitchFamily="2" charset="0"/>
              </a:rPr>
              <a:t> paling </a:t>
            </a:r>
            <a:r>
              <a:rPr lang="en-ID" b="0" dirty="0" err="1">
                <a:solidFill>
                  <a:srgbClr val="333333"/>
                </a:solidFill>
                <a:effectLst/>
                <a:latin typeface="DM Sans" pitchFamily="2" charset="0"/>
              </a:rPr>
              <a:t>sedikit</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jumlah</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penumpang</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berdasarkan</a:t>
            </a:r>
            <a:r>
              <a:rPr lang="en-ID" b="0" dirty="0">
                <a:solidFill>
                  <a:srgbClr val="333333"/>
                </a:solidFill>
                <a:effectLst/>
                <a:latin typeface="DM Sans" pitchFamily="2" charset="0"/>
              </a:rPr>
              <a:t> </a:t>
            </a:r>
            <a:r>
              <a:rPr lang="en-ID" b="0" dirty="0" err="1">
                <a:solidFill>
                  <a:srgbClr val="333333"/>
                </a:solidFill>
                <a:effectLst/>
                <a:latin typeface="DM Sans" pitchFamily="2" charset="0"/>
              </a:rPr>
              <a:t>jenis</a:t>
            </a:r>
            <a:r>
              <a:rPr lang="en-ID" b="0" dirty="0">
                <a:solidFill>
                  <a:srgbClr val="333333"/>
                </a:solidFill>
                <a:effectLst/>
                <a:latin typeface="DM Sans" pitchFamily="2" charset="0"/>
              </a:rPr>
              <a:t>?</a:t>
            </a:r>
          </a:p>
        </p:txBody>
      </p:sp>
      <p:grpSp>
        <p:nvGrpSpPr>
          <p:cNvPr id="806" name="Google Shape;806;p30"/>
          <p:cNvGrpSpPr/>
          <p:nvPr/>
        </p:nvGrpSpPr>
        <p:grpSpPr>
          <a:xfrm>
            <a:off x="5328069" y="-24"/>
            <a:ext cx="1119432" cy="1639409"/>
            <a:chOff x="5903235" y="-19"/>
            <a:chExt cx="1293543" cy="1894394"/>
          </a:xfrm>
        </p:grpSpPr>
        <p:sp>
          <p:nvSpPr>
            <p:cNvPr id="807" name="Google Shape;807;p30"/>
            <p:cNvSpPr/>
            <p:nvPr/>
          </p:nvSpPr>
          <p:spPr>
            <a:xfrm>
              <a:off x="6375400" y="1545175"/>
              <a:ext cx="349200" cy="349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903235" y="1008921"/>
              <a:ext cx="1293543" cy="652286"/>
            </a:xfrm>
            <a:custGeom>
              <a:avLst/>
              <a:gdLst/>
              <a:ahLst/>
              <a:cxnLst/>
              <a:rect l="l" t="t" r="r" b="b"/>
              <a:pathLst>
                <a:path w="12081" h="6092" extrusionOk="0">
                  <a:moveTo>
                    <a:pt x="6041" y="1"/>
                  </a:moveTo>
                  <a:cubicBezTo>
                    <a:pt x="2707" y="1"/>
                    <a:pt x="0" y="2708"/>
                    <a:pt x="0" y="6041"/>
                  </a:cubicBezTo>
                  <a:lnTo>
                    <a:pt x="0"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6549946" y="-19"/>
              <a:ext cx="107" cy="1009051"/>
            </a:xfrm>
            <a:custGeom>
              <a:avLst/>
              <a:gdLst/>
              <a:ahLst/>
              <a:cxnLst/>
              <a:rect l="l" t="t" r="r" b="b"/>
              <a:pathLst>
                <a:path w="1" h="9424" fill="none" extrusionOk="0">
                  <a:moveTo>
                    <a:pt x="0" y="0"/>
                  </a:moveTo>
                  <a:lnTo>
                    <a:pt x="0" y="9424"/>
                  </a:lnTo>
                </a:path>
              </a:pathLst>
            </a:custGeom>
            <a:solidFill>
              <a:schemeClr val="accent1"/>
            </a:solidFill>
            <a:ln w="381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343;p46">
            <a:extLst>
              <a:ext uri="{FF2B5EF4-FFF2-40B4-BE49-F238E27FC236}">
                <a16:creationId xmlns:a16="http://schemas.microsoft.com/office/drawing/2014/main" id="{7BF1004F-7489-1B82-6B01-9FEA5D3BC912}"/>
              </a:ext>
            </a:extLst>
          </p:cNvPr>
          <p:cNvGrpSpPr/>
          <p:nvPr/>
        </p:nvGrpSpPr>
        <p:grpSpPr>
          <a:xfrm rot="-899759">
            <a:off x="8143481" y="2972419"/>
            <a:ext cx="390954" cy="1695357"/>
            <a:chOff x="8858900" y="959573"/>
            <a:chExt cx="900000" cy="3902812"/>
          </a:xfrm>
        </p:grpSpPr>
        <p:sp>
          <p:nvSpPr>
            <p:cNvPr id="5" name="Google Shape;1344;p46">
              <a:extLst>
                <a:ext uri="{FF2B5EF4-FFF2-40B4-BE49-F238E27FC236}">
                  <a16:creationId xmlns:a16="http://schemas.microsoft.com/office/drawing/2014/main" id="{7DDBAF50-C2D6-1024-9130-AA7AC344D28E}"/>
                </a:ext>
              </a:extLst>
            </p:cNvPr>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45;p46">
              <a:extLst>
                <a:ext uri="{FF2B5EF4-FFF2-40B4-BE49-F238E27FC236}">
                  <a16:creationId xmlns:a16="http://schemas.microsoft.com/office/drawing/2014/main" id="{2D06E337-09BE-9F61-A6DE-81C7B59AA03F}"/>
                </a:ext>
              </a:extLst>
            </p:cNvPr>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6;p46">
              <a:extLst>
                <a:ext uri="{FF2B5EF4-FFF2-40B4-BE49-F238E27FC236}">
                  <a16:creationId xmlns:a16="http://schemas.microsoft.com/office/drawing/2014/main" id="{F2FC5227-A195-9270-EE37-41F91A32958A}"/>
                </a:ext>
              </a:extLst>
            </p:cNvPr>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7;p46">
              <a:extLst>
                <a:ext uri="{FF2B5EF4-FFF2-40B4-BE49-F238E27FC236}">
                  <a16:creationId xmlns:a16="http://schemas.microsoft.com/office/drawing/2014/main" id="{A0399C20-3436-7CE7-265E-214090578213}"/>
                </a:ext>
              </a:extLst>
            </p:cNvPr>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8;p46">
              <a:extLst>
                <a:ext uri="{FF2B5EF4-FFF2-40B4-BE49-F238E27FC236}">
                  <a16:creationId xmlns:a16="http://schemas.microsoft.com/office/drawing/2014/main" id="{21B48060-EBC6-187A-464F-BC7B2BD423FA}"/>
                </a:ext>
              </a:extLst>
            </p:cNvPr>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349;p46">
            <a:extLst>
              <a:ext uri="{FF2B5EF4-FFF2-40B4-BE49-F238E27FC236}">
                <a16:creationId xmlns:a16="http://schemas.microsoft.com/office/drawing/2014/main" id="{0FF61A7F-79A9-73BF-C5A4-53F6C5E0432E}"/>
              </a:ext>
            </a:extLst>
          </p:cNvPr>
          <p:cNvGrpSpPr/>
          <p:nvPr/>
        </p:nvGrpSpPr>
        <p:grpSpPr>
          <a:xfrm rot="-899759">
            <a:off x="7750787" y="2972419"/>
            <a:ext cx="390954" cy="1695357"/>
            <a:chOff x="8858900" y="959573"/>
            <a:chExt cx="900000" cy="3902812"/>
          </a:xfrm>
        </p:grpSpPr>
        <p:sp>
          <p:nvSpPr>
            <p:cNvPr id="11" name="Google Shape;1350;p46">
              <a:extLst>
                <a:ext uri="{FF2B5EF4-FFF2-40B4-BE49-F238E27FC236}">
                  <a16:creationId xmlns:a16="http://schemas.microsoft.com/office/drawing/2014/main" id="{3C4BE8A2-5527-96F8-F94D-493DEE94BCC4}"/>
                </a:ext>
              </a:extLst>
            </p:cNvPr>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1;p46">
              <a:extLst>
                <a:ext uri="{FF2B5EF4-FFF2-40B4-BE49-F238E27FC236}">
                  <a16:creationId xmlns:a16="http://schemas.microsoft.com/office/drawing/2014/main" id="{BA516D56-8BBD-5B63-5981-46B22B395E80}"/>
                </a:ext>
              </a:extLst>
            </p:cNvPr>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2;p46">
              <a:extLst>
                <a:ext uri="{FF2B5EF4-FFF2-40B4-BE49-F238E27FC236}">
                  <a16:creationId xmlns:a16="http://schemas.microsoft.com/office/drawing/2014/main" id="{E860216B-716D-4CDE-5A45-4DA868859877}"/>
                </a:ext>
              </a:extLst>
            </p:cNvPr>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3;p46">
              <a:extLst>
                <a:ext uri="{FF2B5EF4-FFF2-40B4-BE49-F238E27FC236}">
                  <a16:creationId xmlns:a16="http://schemas.microsoft.com/office/drawing/2014/main" id="{190E968F-34F5-5823-CCFE-B92E04CF5236}"/>
                </a:ext>
              </a:extLst>
            </p:cNvPr>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4;p46">
              <a:extLst>
                <a:ext uri="{FF2B5EF4-FFF2-40B4-BE49-F238E27FC236}">
                  <a16:creationId xmlns:a16="http://schemas.microsoft.com/office/drawing/2014/main" id="{03598319-C594-DE1B-3C9F-9873B81B5714}"/>
                </a:ext>
              </a:extLst>
            </p:cNvPr>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355;p46">
            <a:extLst>
              <a:ext uri="{FF2B5EF4-FFF2-40B4-BE49-F238E27FC236}">
                <a16:creationId xmlns:a16="http://schemas.microsoft.com/office/drawing/2014/main" id="{5248688A-E154-2B9A-60BA-56FB2B5D9696}"/>
              </a:ext>
            </a:extLst>
          </p:cNvPr>
          <p:cNvGrpSpPr/>
          <p:nvPr/>
        </p:nvGrpSpPr>
        <p:grpSpPr>
          <a:xfrm>
            <a:off x="5382690" y="3445326"/>
            <a:ext cx="2410419" cy="1244161"/>
            <a:chOff x="-3637450" y="817043"/>
            <a:chExt cx="3181231" cy="1642023"/>
          </a:xfrm>
        </p:grpSpPr>
        <p:sp>
          <p:nvSpPr>
            <p:cNvPr id="17" name="Google Shape;1356;p46">
              <a:extLst>
                <a:ext uri="{FF2B5EF4-FFF2-40B4-BE49-F238E27FC236}">
                  <a16:creationId xmlns:a16="http://schemas.microsoft.com/office/drawing/2014/main" id="{BDB0D4DC-83C6-A5E6-4F02-5BB4FE653A8E}"/>
                </a:ext>
              </a:extLst>
            </p:cNvPr>
            <p:cNvSpPr/>
            <p:nvPr/>
          </p:nvSpPr>
          <p:spPr>
            <a:xfrm>
              <a:off x="-3466763" y="817043"/>
              <a:ext cx="2839862" cy="1607280"/>
            </a:xfrm>
            <a:custGeom>
              <a:avLst/>
              <a:gdLst/>
              <a:ahLst/>
              <a:cxnLst/>
              <a:rect l="l" t="t" r="r" b="b"/>
              <a:pathLst>
                <a:path w="47119" h="26668" extrusionOk="0">
                  <a:moveTo>
                    <a:pt x="1404" y="0"/>
                  </a:moveTo>
                  <a:cubicBezTo>
                    <a:pt x="627" y="0"/>
                    <a:pt x="1" y="627"/>
                    <a:pt x="1" y="1379"/>
                  </a:cubicBezTo>
                  <a:lnTo>
                    <a:pt x="1" y="25264"/>
                  </a:lnTo>
                  <a:cubicBezTo>
                    <a:pt x="1" y="26041"/>
                    <a:pt x="627" y="26667"/>
                    <a:pt x="1404" y="26667"/>
                  </a:cubicBezTo>
                  <a:lnTo>
                    <a:pt x="45715" y="26667"/>
                  </a:lnTo>
                  <a:cubicBezTo>
                    <a:pt x="46492" y="26667"/>
                    <a:pt x="47119" y="26041"/>
                    <a:pt x="47119" y="25264"/>
                  </a:cubicBezTo>
                  <a:lnTo>
                    <a:pt x="47119" y="1379"/>
                  </a:lnTo>
                  <a:cubicBezTo>
                    <a:pt x="47119" y="627"/>
                    <a:pt x="46492" y="0"/>
                    <a:pt x="45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57;p46">
              <a:extLst>
                <a:ext uri="{FF2B5EF4-FFF2-40B4-BE49-F238E27FC236}">
                  <a16:creationId xmlns:a16="http://schemas.microsoft.com/office/drawing/2014/main" id="{FA0FD443-8A30-A3EA-A23B-CB6736F6DB57}"/>
                </a:ext>
              </a:extLst>
            </p:cNvPr>
            <p:cNvSpPr/>
            <p:nvPr/>
          </p:nvSpPr>
          <p:spPr>
            <a:xfrm>
              <a:off x="-3637450" y="2356305"/>
              <a:ext cx="3181231" cy="102760"/>
            </a:xfrm>
            <a:custGeom>
              <a:avLst/>
              <a:gdLst/>
              <a:ahLst/>
              <a:cxnLst/>
              <a:rect l="l" t="t" r="r" b="b"/>
              <a:pathLst>
                <a:path w="52783" h="1705" extrusionOk="0">
                  <a:moveTo>
                    <a:pt x="402" y="0"/>
                  </a:moveTo>
                  <a:cubicBezTo>
                    <a:pt x="176" y="0"/>
                    <a:pt x="1" y="176"/>
                    <a:pt x="1" y="401"/>
                  </a:cubicBezTo>
                  <a:lnTo>
                    <a:pt x="1" y="1304"/>
                  </a:lnTo>
                  <a:cubicBezTo>
                    <a:pt x="1" y="1529"/>
                    <a:pt x="176" y="1705"/>
                    <a:pt x="402" y="1705"/>
                  </a:cubicBezTo>
                  <a:lnTo>
                    <a:pt x="52382" y="1705"/>
                  </a:lnTo>
                  <a:cubicBezTo>
                    <a:pt x="52608" y="1705"/>
                    <a:pt x="52783" y="1529"/>
                    <a:pt x="52783" y="1304"/>
                  </a:cubicBezTo>
                  <a:lnTo>
                    <a:pt x="52783" y="401"/>
                  </a:lnTo>
                  <a:cubicBezTo>
                    <a:pt x="52783" y="176"/>
                    <a:pt x="52608" y="0"/>
                    <a:pt x="5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58;p46">
              <a:extLst>
                <a:ext uri="{FF2B5EF4-FFF2-40B4-BE49-F238E27FC236}">
                  <a16:creationId xmlns:a16="http://schemas.microsoft.com/office/drawing/2014/main" id="{582CDF81-CDDF-A655-8791-ED5172B94067}"/>
                </a:ext>
              </a:extLst>
            </p:cNvPr>
            <p:cNvSpPr/>
            <p:nvPr/>
          </p:nvSpPr>
          <p:spPr>
            <a:xfrm>
              <a:off x="-3397271" y="962055"/>
              <a:ext cx="2702447" cy="1315754"/>
            </a:xfrm>
            <a:custGeom>
              <a:avLst/>
              <a:gdLst/>
              <a:ahLst/>
              <a:cxnLst/>
              <a:rect l="l" t="t" r="r" b="b"/>
              <a:pathLst>
                <a:path w="44839" h="21831" extrusionOk="0">
                  <a:moveTo>
                    <a:pt x="1" y="0"/>
                  </a:moveTo>
                  <a:lnTo>
                    <a:pt x="1" y="21830"/>
                  </a:lnTo>
                  <a:lnTo>
                    <a:pt x="44838" y="21830"/>
                  </a:lnTo>
                  <a:lnTo>
                    <a:pt x="44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59;p46">
              <a:extLst>
                <a:ext uri="{FF2B5EF4-FFF2-40B4-BE49-F238E27FC236}">
                  <a16:creationId xmlns:a16="http://schemas.microsoft.com/office/drawing/2014/main" id="{063BAD81-0215-4176-902C-44A7C3E8DE13}"/>
                </a:ext>
              </a:extLst>
            </p:cNvPr>
            <p:cNvSpPr/>
            <p:nvPr/>
          </p:nvSpPr>
          <p:spPr>
            <a:xfrm>
              <a:off x="-3176740" y="1176560"/>
              <a:ext cx="412488" cy="412428"/>
            </a:xfrm>
            <a:custGeom>
              <a:avLst/>
              <a:gdLst/>
              <a:ahLst/>
              <a:cxnLst/>
              <a:rect l="l" t="t" r="r" b="b"/>
              <a:pathLst>
                <a:path w="6844" h="6843" extrusionOk="0">
                  <a:moveTo>
                    <a:pt x="1" y="0"/>
                  </a:moveTo>
                  <a:lnTo>
                    <a:pt x="1" y="6843"/>
                  </a:lnTo>
                  <a:lnTo>
                    <a:pt x="6843" y="6843"/>
                  </a:lnTo>
                  <a:lnTo>
                    <a:pt x="6843"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0;p46">
              <a:extLst>
                <a:ext uri="{FF2B5EF4-FFF2-40B4-BE49-F238E27FC236}">
                  <a16:creationId xmlns:a16="http://schemas.microsoft.com/office/drawing/2014/main" id="{D00AB44F-C71D-100F-80D2-FCAA468B41B4}"/>
                </a:ext>
              </a:extLst>
            </p:cNvPr>
            <p:cNvSpPr/>
            <p:nvPr/>
          </p:nvSpPr>
          <p:spPr>
            <a:xfrm>
              <a:off x="-2658592" y="1176560"/>
              <a:ext cx="705460" cy="1025735"/>
            </a:xfrm>
            <a:custGeom>
              <a:avLst/>
              <a:gdLst/>
              <a:ahLst/>
              <a:cxnLst/>
              <a:rect l="l" t="t" r="r" b="b"/>
              <a:pathLst>
                <a:path w="11705" h="17019" extrusionOk="0">
                  <a:moveTo>
                    <a:pt x="0" y="0"/>
                  </a:moveTo>
                  <a:lnTo>
                    <a:pt x="0" y="17018"/>
                  </a:lnTo>
                  <a:lnTo>
                    <a:pt x="11705" y="17018"/>
                  </a:lnTo>
                  <a:lnTo>
                    <a:pt x="11705" y="0"/>
                  </a:lnTo>
                  <a:close/>
                </a:path>
              </a:pathLst>
            </a:custGeom>
            <a:solidFill>
              <a:schemeClr val="dk2"/>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1;p46">
              <a:extLst>
                <a:ext uri="{FF2B5EF4-FFF2-40B4-BE49-F238E27FC236}">
                  <a16:creationId xmlns:a16="http://schemas.microsoft.com/office/drawing/2014/main" id="{142C6844-9BF5-539A-FDE7-3D76A20DCCC6}"/>
                </a:ext>
              </a:extLst>
            </p:cNvPr>
            <p:cNvSpPr/>
            <p:nvPr/>
          </p:nvSpPr>
          <p:spPr>
            <a:xfrm>
              <a:off x="-3172159" y="1685609"/>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2;p46">
              <a:extLst>
                <a:ext uri="{FF2B5EF4-FFF2-40B4-BE49-F238E27FC236}">
                  <a16:creationId xmlns:a16="http://schemas.microsoft.com/office/drawing/2014/main" id="{B607B66C-6A28-9ED3-CE0B-70D6D3F697AF}"/>
                </a:ext>
              </a:extLst>
            </p:cNvPr>
            <p:cNvSpPr/>
            <p:nvPr/>
          </p:nvSpPr>
          <p:spPr>
            <a:xfrm>
              <a:off x="-3172159" y="1685609"/>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3;p46">
              <a:extLst>
                <a:ext uri="{FF2B5EF4-FFF2-40B4-BE49-F238E27FC236}">
                  <a16:creationId xmlns:a16="http://schemas.microsoft.com/office/drawing/2014/main" id="{FFA2F9C0-E023-D34D-D974-CF1F8C23AEED}"/>
                </a:ext>
              </a:extLst>
            </p:cNvPr>
            <p:cNvSpPr/>
            <p:nvPr/>
          </p:nvSpPr>
          <p:spPr>
            <a:xfrm>
              <a:off x="-3172159" y="1749074"/>
              <a:ext cx="406340" cy="60"/>
            </a:xfrm>
            <a:custGeom>
              <a:avLst/>
              <a:gdLst/>
              <a:ahLst/>
              <a:cxnLst/>
              <a:rect l="l" t="t" r="r" b="b"/>
              <a:pathLst>
                <a:path w="6742" h="1" extrusionOk="0">
                  <a:moveTo>
                    <a:pt x="0" y="0"/>
                  </a:moveTo>
                  <a:lnTo>
                    <a:pt x="674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4;p46">
              <a:extLst>
                <a:ext uri="{FF2B5EF4-FFF2-40B4-BE49-F238E27FC236}">
                  <a16:creationId xmlns:a16="http://schemas.microsoft.com/office/drawing/2014/main" id="{AB359C32-6361-1EAF-D6C9-8D936B005CB5}"/>
                </a:ext>
              </a:extLst>
            </p:cNvPr>
            <p:cNvSpPr/>
            <p:nvPr/>
          </p:nvSpPr>
          <p:spPr>
            <a:xfrm>
              <a:off x="-3172159" y="1749074"/>
              <a:ext cx="406340" cy="60"/>
            </a:xfrm>
            <a:custGeom>
              <a:avLst/>
              <a:gdLst/>
              <a:ahLst/>
              <a:cxnLst/>
              <a:rect l="l" t="t" r="r" b="b"/>
              <a:pathLst>
                <a:path w="6742" h="1" fill="none" extrusionOk="0">
                  <a:moveTo>
                    <a:pt x="0" y="0"/>
                  </a:moveTo>
                  <a:lnTo>
                    <a:pt x="6742" y="0"/>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5;p46">
              <a:extLst>
                <a:ext uri="{FF2B5EF4-FFF2-40B4-BE49-F238E27FC236}">
                  <a16:creationId xmlns:a16="http://schemas.microsoft.com/office/drawing/2014/main" id="{1184D9BA-13ED-9808-F954-2A6BDB8877C1}"/>
                </a:ext>
              </a:extLst>
            </p:cNvPr>
            <p:cNvSpPr/>
            <p:nvPr/>
          </p:nvSpPr>
          <p:spPr>
            <a:xfrm>
              <a:off x="-3172159" y="1813986"/>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6;p46">
              <a:extLst>
                <a:ext uri="{FF2B5EF4-FFF2-40B4-BE49-F238E27FC236}">
                  <a16:creationId xmlns:a16="http://schemas.microsoft.com/office/drawing/2014/main" id="{E0EABB61-BB80-4C64-5C02-E4C807A21BB1}"/>
                </a:ext>
              </a:extLst>
            </p:cNvPr>
            <p:cNvSpPr/>
            <p:nvPr/>
          </p:nvSpPr>
          <p:spPr>
            <a:xfrm>
              <a:off x="-3172159" y="1813986"/>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7;p46">
              <a:extLst>
                <a:ext uri="{FF2B5EF4-FFF2-40B4-BE49-F238E27FC236}">
                  <a16:creationId xmlns:a16="http://schemas.microsoft.com/office/drawing/2014/main" id="{87854F74-9560-84BC-52B8-32C6FE00B32A}"/>
                </a:ext>
              </a:extLst>
            </p:cNvPr>
            <p:cNvSpPr/>
            <p:nvPr/>
          </p:nvSpPr>
          <p:spPr>
            <a:xfrm>
              <a:off x="-1823238" y="1241532"/>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8;p46">
              <a:extLst>
                <a:ext uri="{FF2B5EF4-FFF2-40B4-BE49-F238E27FC236}">
                  <a16:creationId xmlns:a16="http://schemas.microsoft.com/office/drawing/2014/main" id="{8D8EAC3F-E446-F7C3-0D9A-C55D99EDBEA1}"/>
                </a:ext>
              </a:extLst>
            </p:cNvPr>
            <p:cNvSpPr/>
            <p:nvPr/>
          </p:nvSpPr>
          <p:spPr>
            <a:xfrm>
              <a:off x="-1823238" y="1241532"/>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9;p46">
              <a:extLst>
                <a:ext uri="{FF2B5EF4-FFF2-40B4-BE49-F238E27FC236}">
                  <a16:creationId xmlns:a16="http://schemas.microsoft.com/office/drawing/2014/main" id="{51285D8E-C57D-EF7B-DE9B-F0072D41B827}"/>
                </a:ext>
              </a:extLst>
            </p:cNvPr>
            <p:cNvSpPr/>
            <p:nvPr/>
          </p:nvSpPr>
          <p:spPr>
            <a:xfrm>
              <a:off x="-1823238" y="1371416"/>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70;p46">
              <a:extLst>
                <a:ext uri="{FF2B5EF4-FFF2-40B4-BE49-F238E27FC236}">
                  <a16:creationId xmlns:a16="http://schemas.microsoft.com/office/drawing/2014/main" id="{8FD80C82-433A-A4AF-986D-F56F2B47FD1F}"/>
                </a:ext>
              </a:extLst>
            </p:cNvPr>
            <p:cNvSpPr/>
            <p:nvPr/>
          </p:nvSpPr>
          <p:spPr>
            <a:xfrm>
              <a:off x="-1823238" y="1371416"/>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71;p46">
              <a:extLst>
                <a:ext uri="{FF2B5EF4-FFF2-40B4-BE49-F238E27FC236}">
                  <a16:creationId xmlns:a16="http://schemas.microsoft.com/office/drawing/2014/main" id="{5C24A2EA-770C-BB17-828F-1FF3E28E5CB3}"/>
                </a:ext>
              </a:extLst>
            </p:cNvPr>
            <p:cNvSpPr/>
            <p:nvPr/>
          </p:nvSpPr>
          <p:spPr>
            <a:xfrm>
              <a:off x="-1823238" y="1517935"/>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2;p46">
              <a:extLst>
                <a:ext uri="{FF2B5EF4-FFF2-40B4-BE49-F238E27FC236}">
                  <a16:creationId xmlns:a16="http://schemas.microsoft.com/office/drawing/2014/main" id="{FFF203C4-6B45-9D16-3F33-87DE240BA886}"/>
                </a:ext>
              </a:extLst>
            </p:cNvPr>
            <p:cNvSpPr/>
            <p:nvPr/>
          </p:nvSpPr>
          <p:spPr>
            <a:xfrm>
              <a:off x="-1823238" y="1517935"/>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3;p46">
              <a:extLst>
                <a:ext uri="{FF2B5EF4-FFF2-40B4-BE49-F238E27FC236}">
                  <a16:creationId xmlns:a16="http://schemas.microsoft.com/office/drawing/2014/main" id="{0C109F91-55DA-E851-047E-070B64306528}"/>
                </a:ext>
              </a:extLst>
            </p:cNvPr>
            <p:cNvSpPr/>
            <p:nvPr/>
          </p:nvSpPr>
          <p:spPr>
            <a:xfrm>
              <a:off x="-1823238" y="1647819"/>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4;p46">
              <a:extLst>
                <a:ext uri="{FF2B5EF4-FFF2-40B4-BE49-F238E27FC236}">
                  <a16:creationId xmlns:a16="http://schemas.microsoft.com/office/drawing/2014/main" id="{F56CD0AB-0CAC-9D3A-204D-B552C1DEF6D1}"/>
                </a:ext>
              </a:extLst>
            </p:cNvPr>
            <p:cNvSpPr/>
            <p:nvPr/>
          </p:nvSpPr>
          <p:spPr>
            <a:xfrm>
              <a:off x="-1823238" y="1647819"/>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5;p46">
              <a:extLst>
                <a:ext uri="{FF2B5EF4-FFF2-40B4-BE49-F238E27FC236}">
                  <a16:creationId xmlns:a16="http://schemas.microsoft.com/office/drawing/2014/main" id="{CF59CA83-23E8-7191-CD7F-78B45C0E1B28}"/>
                </a:ext>
              </a:extLst>
            </p:cNvPr>
            <p:cNvSpPr/>
            <p:nvPr/>
          </p:nvSpPr>
          <p:spPr>
            <a:xfrm>
              <a:off x="-1823238" y="1795905"/>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76;p46">
              <a:extLst>
                <a:ext uri="{FF2B5EF4-FFF2-40B4-BE49-F238E27FC236}">
                  <a16:creationId xmlns:a16="http://schemas.microsoft.com/office/drawing/2014/main" id="{9D91CBAC-46FA-47E8-5358-44A883C065C9}"/>
                </a:ext>
              </a:extLst>
            </p:cNvPr>
            <p:cNvSpPr/>
            <p:nvPr/>
          </p:nvSpPr>
          <p:spPr>
            <a:xfrm>
              <a:off x="-1823238" y="1795905"/>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 name="Google Shape;1125;p38">
            <a:extLst>
              <a:ext uri="{FF2B5EF4-FFF2-40B4-BE49-F238E27FC236}">
                <a16:creationId xmlns:a16="http://schemas.microsoft.com/office/drawing/2014/main" id="{3362C20B-AA64-5E1B-6DCC-F9CCC852A438}"/>
              </a:ext>
            </a:extLst>
          </p:cNvPr>
          <p:cNvCxnSpPr/>
          <p:nvPr/>
        </p:nvCxnSpPr>
        <p:spPr>
          <a:xfrm>
            <a:off x="1401010" y="4689486"/>
            <a:ext cx="7720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604986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87" name="Google Shape;1187;p39"/>
          <p:cNvPicPr preferRelativeResize="0"/>
          <p:nvPr/>
        </p:nvPicPr>
        <p:blipFill>
          <a:blip r:embed="rId3"/>
          <a:srcRect/>
          <a:stretch/>
        </p:blipFill>
        <p:spPr>
          <a:xfrm>
            <a:off x="168436" y="175260"/>
            <a:ext cx="4578824" cy="2491740"/>
          </a:xfrm>
          <a:prstGeom prst="rect">
            <a:avLst/>
          </a:prstGeom>
          <a:noFill/>
          <a:ln>
            <a:noFill/>
          </a:ln>
        </p:spPr>
      </p:pic>
      <p:grpSp>
        <p:nvGrpSpPr>
          <p:cNvPr id="2" name="Google Shape;9345;p59">
            <a:extLst>
              <a:ext uri="{FF2B5EF4-FFF2-40B4-BE49-F238E27FC236}">
                <a16:creationId xmlns:a16="http://schemas.microsoft.com/office/drawing/2014/main" id="{35A10201-17CF-BF94-0521-BAF52F6639D9}"/>
              </a:ext>
            </a:extLst>
          </p:cNvPr>
          <p:cNvGrpSpPr/>
          <p:nvPr/>
        </p:nvGrpSpPr>
        <p:grpSpPr>
          <a:xfrm>
            <a:off x="4082727" y="518851"/>
            <a:ext cx="366008" cy="348670"/>
            <a:chOff x="3043239" y="3215626"/>
            <a:chExt cx="366008" cy="348670"/>
          </a:xfrm>
          <a:solidFill>
            <a:srgbClr val="FFFF00"/>
          </a:solidFill>
        </p:grpSpPr>
        <p:sp>
          <p:nvSpPr>
            <p:cNvPr id="3" name="Google Shape;9346;p59">
              <a:extLst>
                <a:ext uri="{FF2B5EF4-FFF2-40B4-BE49-F238E27FC236}">
                  <a16:creationId xmlns:a16="http://schemas.microsoft.com/office/drawing/2014/main" id="{DB1188EF-A6AB-E10C-FC3C-F7E55BCC7C94}"/>
                </a:ext>
              </a:extLst>
            </p:cNvPr>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pFill/>
            <a:ln w="571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47;p59">
              <a:extLst>
                <a:ext uri="{FF2B5EF4-FFF2-40B4-BE49-F238E27FC236}">
                  <a16:creationId xmlns:a16="http://schemas.microsoft.com/office/drawing/2014/main" id="{72D2E083-A627-C143-1C60-26546704ABDC}"/>
                </a:ext>
              </a:extLst>
            </p:cNvPr>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pFill/>
            <a:ln w="571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2897;p65">
            <a:extLst>
              <a:ext uri="{FF2B5EF4-FFF2-40B4-BE49-F238E27FC236}">
                <a16:creationId xmlns:a16="http://schemas.microsoft.com/office/drawing/2014/main" id="{76ACAC3F-3971-4C61-CB79-DD543909AAC9}"/>
              </a:ext>
            </a:extLst>
          </p:cNvPr>
          <p:cNvGrpSpPr/>
          <p:nvPr/>
        </p:nvGrpSpPr>
        <p:grpSpPr>
          <a:xfrm>
            <a:off x="168436" y="3064615"/>
            <a:ext cx="517140" cy="366960"/>
            <a:chOff x="5626763" y="2013829"/>
            <a:chExt cx="351722" cy="274788"/>
          </a:xfrm>
        </p:grpSpPr>
        <p:sp>
          <p:nvSpPr>
            <p:cNvPr id="20" name="Google Shape;12898;p65">
              <a:extLst>
                <a:ext uri="{FF2B5EF4-FFF2-40B4-BE49-F238E27FC236}">
                  <a16:creationId xmlns:a16="http://schemas.microsoft.com/office/drawing/2014/main" id="{7BCC148B-817B-FC27-F01C-015464A2229D}"/>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99;p65">
              <a:extLst>
                <a:ext uri="{FF2B5EF4-FFF2-40B4-BE49-F238E27FC236}">
                  <a16:creationId xmlns:a16="http://schemas.microsoft.com/office/drawing/2014/main" id="{4A3BF1F2-17F1-10D6-40F3-F2897FFFC7AC}"/>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00;p65">
              <a:extLst>
                <a:ext uri="{FF2B5EF4-FFF2-40B4-BE49-F238E27FC236}">
                  <a16:creationId xmlns:a16="http://schemas.microsoft.com/office/drawing/2014/main" id="{D11DEE92-8D11-0F28-EF5F-82E74898F310}"/>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01;p65">
              <a:extLst>
                <a:ext uri="{FF2B5EF4-FFF2-40B4-BE49-F238E27FC236}">
                  <a16:creationId xmlns:a16="http://schemas.microsoft.com/office/drawing/2014/main" id="{1577A7EF-1ACE-58E7-FDD7-2C2F6FD1F96F}"/>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02;p65">
              <a:extLst>
                <a:ext uri="{FF2B5EF4-FFF2-40B4-BE49-F238E27FC236}">
                  <a16:creationId xmlns:a16="http://schemas.microsoft.com/office/drawing/2014/main" id="{A2FFFF0C-8F39-9649-978F-977157307775}"/>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03;p65">
              <a:extLst>
                <a:ext uri="{FF2B5EF4-FFF2-40B4-BE49-F238E27FC236}">
                  <a16:creationId xmlns:a16="http://schemas.microsoft.com/office/drawing/2014/main" id="{53699FF8-12D7-9337-1F88-63F0B5D09144}"/>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04;p65">
              <a:extLst>
                <a:ext uri="{FF2B5EF4-FFF2-40B4-BE49-F238E27FC236}">
                  <a16:creationId xmlns:a16="http://schemas.microsoft.com/office/drawing/2014/main" id="{7F9B047E-BDC7-6882-2ED0-99F97E981C06}"/>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05;p65">
              <a:extLst>
                <a:ext uri="{FF2B5EF4-FFF2-40B4-BE49-F238E27FC236}">
                  <a16:creationId xmlns:a16="http://schemas.microsoft.com/office/drawing/2014/main" id="{5C549935-EEE7-DF48-5C35-45F593FACAF8}"/>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06;p65">
              <a:extLst>
                <a:ext uri="{FF2B5EF4-FFF2-40B4-BE49-F238E27FC236}">
                  <a16:creationId xmlns:a16="http://schemas.microsoft.com/office/drawing/2014/main" id="{E3888140-373E-48A3-2077-FB9D3D38C7FD}"/>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07;p65">
              <a:extLst>
                <a:ext uri="{FF2B5EF4-FFF2-40B4-BE49-F238E27FC236}">
                  <a16:creationId xmlns:a16="http://schemas.microsoft.com/office/drawing/2014/main" id="{D7B3A2CA-1DD6-AF8F-0028-3E6DEE2861FF}"/>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oogle Shape;1187;p39">
            <a:extLst>
              <a:ext uri="{FF2B5EF4-FFF2-40B4-BE49-F238E27FC236}">
                <a16:creationId xmlns:a16="http://schemas.microsoft.com/office/drawing/2014/main" id="{FF407016-ABB9-7848-BB55-1DDADA326139}"/>
              </a:ext>
            </a:extLst>
          </p:cNvPr>
          <p:cNvPicPr preferRelativeResize="0"/>
          <p:nvPr/>
        </p:nvPicPr>
        <p:blipFill>
          <a:blip r:embed="rId4"/>
          <a:srcRect/>
          <a:stretch/>
        </p:blipFill>
        <p:spPr>
          <a:xfrm>
            <a:off x="4292596" y="2667000"/>
            <a:ext cx="4769324" cy="2384581"/>
          </a:xfrm>
          <a:prstGeom prst="rect">
            <a:avLst/>
          </a:prstGeom>
          <a:noFill/>
          <a:ln>
            <a:noFill/>
          </a:ln>
        </p:spPr>
      </p:pic>
      <p:grpSp>
        <p:nvGrpSpPr>
          <p:cNvPr id="7" name="Google Shape;12632;p65">
            <a:extLst>
              <a:ext uri="{FF2B5EF4-FFF2-40B4-BE49-F238E27FC236}">
                <a16:creationId xmlns:a16="http://schemas.microsoft.com/office/drawing/2014/main" id="{8FF87100-D1D4-357B-7E25-2CD36E54FC1F}"/>
              </a:ext>
            </a:extLst>
          </p:cNvPr>
          <p:cNvGrpSpPr/>
          <p:nvPr/>
        </p:nvGrpSpPr>
        <p:grpSpPr>
          <a:xfrm>
            <a:off x="5235271" y="2855571"/>
            <a:ext cx="357809" cy="304372"/>
            <a:chOff x="2753373" y="2902523"/>
            <a:chExt cx="347552" cy="325557"/>
          </a:xfrm>
          <a:solidFill>
            <a:srgbClr val="FFFF00"/>
          </a:solidFill>
        </p:grpSpPr>
        <p:sp>
          <p:nvSpPr>
            <p:cNvPr id="8" name="Google Shape;12633;p65">
              <a:extLst>
                <a:ext uri="{FF2B5EF4-FFF2-40B4-BE49-F238E27FC236}">
                  <a16:creationId xmlns:a16="http://schemas.microsoft.com/office/drawing/2014/main" id="{049788FE-B76F-4622-E2E9-64D9ECE5DFD8}"/>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34;p65">
              <a:extLst>
                <a:ext uri="{FF2B5EF4-FFF2-40B4-BE49-F238E27FC236}">
                  <a16:creationId xmlns:a16="http://schemas.microsoft.com/office/drawing/2014/main" id="{C8C3CC32-BEFE-412E-7D3B-5CEB7EB54C76}"/>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35;p65">
              <a:extLst>
                <a:ext uri="{FF2B5EF4-FFF2-40B4-BE49-F238E27FC236}">
                  <a16:creationId xmlns:a16="http://schemas.microsoft.com/office/drawing/2014/main" id="{11B5D4BD-8925-1F16-E274-58E7D35799A1}"/>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36;p65">
              <a:extLst>
                <a:ext uri="{FF2B5EF4-FFF2-40B4-BE49-F238E27FC236}">
                  <a16:creationId xmlns:a16="http://schemas.microsoft.com/office/drawing/2014/main" id="{B194CC03-AA98-999F-D7CD-30BFD3760F5C}"/>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37;p65">
              <a:extLst>
                <a:ext uri="{FF2B5EF4-FFF2-40B4-BE49-F238E27FC236}">
                  <a16:creationId xmlns:a16="http://schemas.microsoft.com/office/drawing/2014/main" id="{E5219CC9-6129-22FC-12C8-D1CF4BC159AE}"/>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38;p65">
              <a:extLst>
                <a:ext uri="{FF2B5EF4-FFF2-40B4-BE49-F238E27FC236}">
                  <a16:creationId xmlns:a16="http://schemas.microsoft.com/office/drawing/2014/main" id="{F2F8F5FA-DF32-E4B6-ECEF-91C5FEEA4B15}"/>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177;p39">
            <a:extLst>
              <a:ext uri="{FF2B5EF4-FFF2-40B4-BE49-F238E27FC236}">
                <a16:creationId xmlns:a16="http://schemas.microsoft.com/office/drawing/2014/main" id="{2BC0B20B-B47E-A49E-65DC-6D03DFAEA4B7}"/>
              </a:ext>
            </a:extLst>
          </p:cNvPr>
          <p:cNvSpPr txBox="1">
            <a:spLocks/>
          </p:cNvSpPr>
          <p:nvPr/>
        </p:nvSpPr>
        <p:spPr>
          <a:xfrm>
            <a:off x="786945" y="2858875"/>
            <a:ext cx="3244357" cy="540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2800" dirty="0">
                <a:solidFill>
                  <a:schemeClr val="dk2"/>
                </a:solidFill>
              </a:rPr>
              <a:t>Bar Chart </a:t>
            </a:r>
            <a:r>
              <a:rPr lang="en-US" sz="2800" dirty="0" err="1"/>
              <a:t>Trayek</a:t>
            </a:r>
            <a:r>
              <a:rPr lang="en-US" sz="2800" dirty="0"/>
              <a:t> pada </a:t>
            </a:r>
            <a:r>
              <a:rPr lang="en-US" sz="2800" dirty="0" err="1"/>
              <a:t>jenis</a:t>
            </a:r>
            <a:r>
              <a:rPr lang="en-US" sz="2800" dirty="0"/>
              <a:t> </a:t>
            </a:r>
            <a:r>
              <a:rPr lang="en-US" sz="2800" dirty="0" err="1"/>
              <a:t>Angkutan</a:t>
            </a:r>
            <a:r>
              <a:rPr lang="en-US" sz="2800" dirty="0"/>
              <a:t> </a:t>
            </a:r>
            <a:r>
              <a:rPr lang="en-US" sz="2800" dirty="0" err="1"/>
              <a:t>Umum</a:t>
            </a:r>
            <a:r>
              <a:rPr lang="en-US" sz="2800" dirty="0"/>
              <a:t> Integrasi</a:t>
            </a:r>
          </a:p>
        </p:txBody>
      </p:sp>
    </p:spTree>
    <p:extLst>
      <p:ext uri="{BB962C8B-B14F-4D97-AF65-F5344CB8AC3E}">
        <p14:creationId xmlns:p14="http://schemas.microsoft.com/office/powerpoint/2010/main" val="667161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9"/>
          <p:cNvSpPr txBox="1">
            <a:spLocks noGrp="1"/>
          </p:cNvSpPr>
          <p:nvPr>
            <p:ph type="title"/>
          </p:nvPr>
        </p:nvSpPr>
        <p:spPr>
          <a:xfrm>
            <a:off x="786945" y="2858875"/>
            <a:ext cx="3244357" cy="5404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Bar Chart </a:t>
            </a:r>
            <a:r>
              <a:rPr lang="en" dirty="0"/>
              <a:t>Trayek pada jenis BRT</a:t>
            </a:r>
            <a:endParaRPr dirty="0"/>
          </a:p>
        </p:txBody>
      </p:sp>
      <p:pic>
        <p:nvPicPr>
          <p:cNvPr id="1187" name="Google Shape;1187;p39"/>
          <p:cNvPicPr preferRelativeResize="0"/>
          <p:nvPr/>
        </p:nvPicPr>
        <p:blipFill>
          <a:blip r:embed="rId3"/>
          <a:srcRect/>
          <a:stretch/>
        </p:blipFill>
        <p:spPr>
          <a:xfrm>
            <a:off x="168436" y="82242"/>
            <a:ext cx="4883624" cy="2529625"/>
          </a:xfrm>
          <a:prstGeom prst="rect">
            <a:avLst/>
          </a:prstGeom>
          <a:noFill/>
          <a:ln>
            <a:noFill/>
          </a:ln>
        </p:spPr>
      </p:pic>
      <p:grpSp>
        <p:nvGrpSpPr>
          <p:cNvPr id="2" name="Google Shape;9345;p59">
            <a:extLst>
              <a:ext uri="{FF2B5EF4-FFF2-40B4-BE49-F238E27FC236}">
                <a16:creationId xmlns:a16="http://schemas.microsoft.com/office/drawing/2014/main" id="{35A10201-17CF-BF94-0521-BAF52F6639D9}"/>
              </a:ext>
            </a:extLst>
          </p:cNvPr>
          <p:cNvGrpSpPr/>
          <p:nvPr/>
        </p:nvGrpSpPr>
        <p:grpSpPr>
          <a:xfrm>
            <a:off x="4388996" y="419791"/>
            <a:ext cx="366008" cy="348670"/>
            <a:chOff x="3043239" y="3215626"/>
            <a:chExt cx="366008" cy="348670"/>
          </a:xfrm>
          <a:solidFill>
            <a:srgbClr val="FFFF00"/>
          </a:solidFill>
        </p:grpSpPr>
        <p:sp>
          <p:nvSpPr>
            <p:cNvPr id="3" name="Google Shape;9346;p59">
              <a:extLst>
                <a:ext uri="{FF2B5EF4-FFF2-40B4-BE49-F238E27FC236}">
                  <a16:creationId xmlns:a16="http://schemas.microsoft.com/office/drawing/2014/main" id="{DB1188EF-A6AB-E10C-FC3C-F7E55BCC7C94}"/>
                </a:ext>
              </a:extLst>
            </p:cNvPr>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pFill/>
            <a:ln w="571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47;p59">
              <a:extLst>
                <a:ext uri="{FF2B5EF4-FFF2-40B4-BE49-F238E27FC236}">
                  <a16:creationId xmlns:a16="http://schemas.microsoft.com/office/drawing/2014/main" id="{72D2E083-A627-C143-1C60-26546704ABDC}"/>
                </a:ext>
              </a:extLst>
            </p:cNvPr>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pFill/>
            <a:ln w="571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2897;p65">
            <a:extLst>
              <a:ext uri="{FF2B5EF4-FFF2-40B4-BE49-F238E27FC236}">
                <a16:creationId xmlns:a16="http://schemas.microsoft.com/office/drawing/2014/main" id="{76ACAC3F-3971-4C61-CB79-DD543909AAC9}"/>
              </a:ext>
            </a:extLst>
          </p:cNvPr>
          <p:cNvGrpSpPr/>
          <p:nvPr/>
        </p:nvGrpSpPr>
        <p:grpSpPr>
          <a:xfrm>
            <a:off x="168436" y="3064615"/>
            <a:ext cx="517140" cy="366960"/>
            <a:chOff x="5626763" y="2013829"/>
            <a:chExt cx="351722" cy="274788"/>
          </a:xfrm>
        </p:grpSpPr>
        <p:sp>
          <p:nvSpPr>
            <p:cNvPr id="20" name="Google Shape;12898;p65">
              <a:extLst>
                <a:ext uri="{FF2B5EF4-FFF2-40B4-BE49-F238E27FC236}">
                  <a16:creationId xmlns:a16="http://schemas.microsoft.com/office/drawing/2014/main" id="{7BCC148B-817B-FC27-F01C-015464A2229D}"/>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99;p65">
              <a:extLst>
                <a:ext uri="{FF2B5EF4-FFF2-40B4-BE49-F238E27FC236}">
                  <a16:creationId xmlns:a16="http://schemas.microsoft.com/office/drawing/2014/main" id="{4A3BF1F2-17F1-10D6-40F3-F2897FFFC7AC}"/>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00;p65">
              <a:extLst>
                <a:ext uri="{FF2B5EF4-FFF2-40B4-BE49-F238E27FC236}">
                  <a16:creationId xmlns:a16="http://schemas.microsoft.com/office/drawing/2014/main" id="{D11DEE92-8D11-0F28-EF5F-82E74898F310}"/>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01;p65">
              <a:extLst>
                <a:ext uri="{FF2B5EF4-FFF2-40B4-BE49-F238E27FC236}">
                  <a16:creationId xmlns:a16="http://schemas.microsoft.com/office/drawing/2014/main" id="{1577A7EF-1ACE-58E7-FDD7-2C2F6FD1F96F}"/>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02;p65">
              <a:extLst>
                <a:ext uri="{FF2B5EF4-FFF2-40B4-BE49-F238E27FC236}">
                  <a16:creationId xmlns:a16="http://schemas.microsoft.com/office/drawing/2014/main" id="{A2FFFF0C-8F39-9649-978F-977157307775}"/>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03;p65">
              <a:extLst>
                <a:ext uri="{FF2B5EF4-FFF2-40B4-BE49-F238E27FC236}">
                  <a16:creationId xmlns:a16="http://schemas.microsoft.com/office/drawing/2014/main" id="{53699FF8-12D7-9337-1F88-63F0B5D09144}"/>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04;p65">
              <a:extLst>
                <a:ext uri="{FF2B5EF4-FFF2-40B4-BE49-F238E27FC236}">
                  <a16:creationId xmlns:a16="http://schemas.microsoft.com/office/drawing/2014/main" id="{7F9B047E-BDC7-6882-2ED0-99F97E981C06}"/>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05;p65">
              <a:extLst>
                <a:ext uri="{FF2B5EF4-FFF2-40B4-BE49-F238E27FC236}">
                  <a16:creationId xmlns:a16="http://schemas.microsoft.com/office/drawing/2014/main" id="{5C549935-EEE7-DF48-5C35-45F593FACAF8}"/>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06;p65">
              <a:extLst>
                <a:ext uri="{FF2B5EF4-FFF2-40B4-BE49-F238E27FC236}">
                  <a16:creationId xmlns:a16="http://schemas.microsoft.com/office/drawing/2014/main" id="{E3888140-373E-48A3-2077-FB9D3D38C7FD}"/>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07;p65">
              <a:extLst>
                <a:ext uri="{FF2B5EF4-FFF2-40B4-BE49-F238E27FC236}">
                  <a16:creationId xmlns:a16="http://schemas.microsoft.com/office/drawing/2014/main" id="{D7B3A2CA-1DD6-AF8F-0028-3E6DEE2861FF}"/>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oogle Shape;1187;p39">
            <a:extLst>
              <a:ext uri="{FF2B5EF4-FFF2-40B4-BE49-F238E27FC236}">
                <a16:creationId xmlns:a16="http://schemas.microsoft.com/office/drawing/2014/main" id="{FF407016-ABB9-7848-BB55-1DDADA326139}"/>
              </a:ext>
            </a:extLst>
          </p:cNvPr>
          <p:cNvPicPr preferRelativeResize="0"/>
          <p:nvPr/>
        </p:nvPicPr>
        <p:blipFill>
          <a:blip r:embed="rId4"/>
          <a:srcRect/>
          <a:stretch/>
        </p:blipFill>
        <p:spPr>
          <a:xfrm>
            <a:off x="4099560" y="2669440"/>
            <a:ext cx="4962360" cy="2329280"/>
          </a:xfrm>
          <a:prstGeom prst="rect">
            <a:avLst/>
          </a:prstGeom>
          <a:noFill/>
          <a:ln>
            <a:noFill/>
          </a:ln>
        </p:spPr>
      </p:pic>
      <p:grpSp>
        <p:nvGrpSpPr>
          <p:cNvPr id="7" name="Google Shape;12632;p65">
            <a:extLst>
              <a:ext uri="{FF2B5EF4-FFF2-40B4-BE49-F238E27FC236}">
                <a16:creationId xmlns:a16="http://schemas.microsoft.com/office/drawing/2014/main" id="{8FF87100-D1D4-357B-7E25-2CD36E54FC1F}"/>
              </a:ext>
            </a:extLst>
          </p:cNvPr>
          <p:cNvGrpSpPr/>
          <p:nvPr/>
        </p:nvGrpSpPr>
        <p:grpSpPr>
          <a:xfrm>
            <a:off x="6065851" y="2838162"/>
            <a:ext cx="357809" cy="304372"/>
            <a:chOff x="2753373" y="2902523"/>
            <a:chExt cx="347552" cy="325557"/>
          </a:xfrm>
          <a:solidFill>
            <a:srgbClr val="FFFF00"/>
          </a:solidFill>
        </p:grpSpPr>
        <p:sp>
          <p:nvSpPr>
            <p:cNvPr id="8" name="Google Shape;12633;p65">
              <a:extLst>
                <a:ext uri="{FF2B5EF4-FFF2-40B4-BE49-F238E27FC236}">
                  <a16:creationId xmlns:a16="http://schemas.microsoft.com/office/drawing/2014/main" id="{049788FE-B76F-4622-E2E9-64D9ECE5DFD8}"/>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34;p65">
              <a:extLst>
                <a:ext uri="{FF2B5EF4-FFF2-40B4-BE49-F238E27FC236}">
                  <a16:creationId xmlns:a16="http://schemas.microsoft.com/office/drawing/2014/main" id="{C8C3CC32-BEFE-412E-7D3B-5CEB7EB54C76}"/>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35;p65">
              <a:extLst>
                <a:ext uri="{FF2B5EF4-FFF2-40B4-BE49-F238E27FC236}">
                  <a16:creationId xmlns:a16="http://schemas.microsoft.com/office/drawing/2014/main" id="{11B5D4BD-8925-1F16-E274-58E7D35799A1}"/>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36;p65">
              <a:extLst>
                <a:ext uri="{FF2B5EF4-FFF2-40B4-BE49-F238E27FC236}">
                  <a16:creationId xmlns:a16="http://schemas.microsoft.com/office/drawing/2014/main" id="{B194CC03-AA98-999F-D7CD-30BFD3760F5C}"/>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37;p65">
              <a:extLst>
                <a:ext uri="{FF2B5EF4-FFF2-40B4-BE49-F238E27FC236}">
                  <a16:creationId xmlns:a16="http://schemas.microsoft.com/office/drawing/2014/main" id="{E5219CC9-6129-22FC-12C8-D1CF4BC159AE}"/>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38;p65">
              <a:extLst>
                <a:ext uri="{FF2B5EF4-FFF2-40B4-BE49-F238E27FC236}">
                  <a16:creationId xmlns:a16="http://schemas.microsoft.com/office/drawing/2014/main" id="{F2F8F5FA-DF32-E4B6-ECEF-91C5FEEA4B15}"/>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9783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87" name="Google Shape;1187;p39"/>
          <p:cNvPicPr preferRelativeResize="0"/>
          <p:nvPr/>
        </p:nvPicPr>
        <p:blipFill>
          <a:blip r:embed="rId3"/>
          <a:srcRect/>
          <a:stretch/>
        </p:blipFill>
        <p:spPr>
          <a:xfrm>
            <a:off x="168436" y="91920"/>
            <a:ext cx="4769324" cy="2519948"/>
          </a:xfrm>
          <a:prstGeom prst="rect">
            <a:avLst/>
          </a:prstGeom>
          <a:noFill/>
          <a:ln>
            <a:noFill/>
          </a:ln>
        </p:spPr>
      </p:pic>
      <p:grpSp>
        <p:nvGrpSpPr>
          <p:cNvPr id="2" name="Google Shape;9345;p59">
            <a:extLst>
              <a:ext uri="{FF2B5EF4-FFF2-40B4-BE49-F238E27FC236}">
                <a16:creationId xmlns:a16="http://schemas.microsoft.com/office/drawing/2014/main" id="{35A10201-17CF-BF94-0521-BAF52F6639D9}"/>
              </a:ext>
            </a:extLst>
          </p:cNvPr>
          <p:cNvGrpSpPr/>
          <p:nvPr/>
        </p:nvGrpSpPr>
        <p:grpSpPr>
          <a:xfrm>
            <a:off x="4292596" y="412171"/>
            <a:ext cx="366008" cy="348670"/>
            <a:chOff x="3043239" y="3215626"/>
            <a:chExt cx="366008" cy="348670"/>
          </a:xfrm>
          <a:solidFill>
            <a:srgbClr val="FFFF00"/>
          </a:solidFill>
        </p:grpSpPr>
        <p:sp>
          <p:nvSpPr>
            <p:cNvPr id="3" name="Google Shape;9346;p59">
              <a:extLst>
                <a:ext uri="{FF2B5EF4-FFF2-40B4-BE49-F238E27FC236}">
                  <a16:creationId xmlns:a16="http://schemas.microsoft.com/office/drawing/2014/main" id="{DB1188EF-A6AB-E10C-FC3C-F7E55BCC7C94}"/>
                </a:ext>
              </a:extLst>
            </p:cNvPr>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pFill/>
            <a:ln w="571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47;p59">
              <a:extLst>
                <a:ext uri="{FF2B5EF4-FFF2-40B4-BE49-F238E27FC236}">
                  <a16:creationId xmlns:a16="http://schemas.microsoft.com/office/drawing/2014/main" id="{72D2E083-A627-C143-1C60-26546704ABDC}"/>
                </a:ext>
              </a:extLst>
            </p:cNvPr>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pFill/>
            <a:ln w="571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2897;p65">
            <a:extLst>
              <a:ext uri="{FF2B5EF4-FFF2-40B4-BE49-F238E27FC236}">
                <a16:creationId xmlns:a16="http://schemas.microsoft.com/office/drawing/2014/main" id="{76ACAC3F-3971-4C61-CB79-DD543909AAC9}"/>
              </a:ext>
            </a:extLst>
          </p:cNvPr>
          <p:cNvGrpSpPr/>
          <p:nvPr/>
        </p:nvGrpSpPr>
        <p:grpSpPr>
          <a:xfrm>
            <a:off x="168436" y="3064615"/>
            <a:ext cx="517140" cy="366960"/>
            <a:chOff x="5626763" y="2013829"/>
            <a:chExt cx="351722" cy="274788"/>
          </a:xfrm>
        </p:grpSpPr>
        <p:sp>
          <p:nvSpPr>
            <p:cNvPr id="20" name="Google Shape;12898;p65">
              <a:extLst>
                <a:ext uri="{FF2B5EF4-FFF2-40B4-BE49-F238E27FC236}">
                  <a16:creationId xmlns:a16="http://schemas.microsoft.com/office/drawing/2014/main" id="{7BCC148B-817B-FC27-F01C-015464A2229D}"/>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99;p65">
              <a:extLst>
                <a:ext uri="{FF2B5EF4-FFF2-40B4-BE49-F238E27FC236}">
                  <a16:creationId xmlns:a16="http://schemas.microsoft.com/office/drawing/2014/main" id="{4A3BF1F2-17F1-10D6-40F3-F2897FFFC7AC}"/>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00;p65">
              <a:extLst>
                <a:ext uri="{FF2B5EF4-FFF2-40B4-BE49-F238E27FC236}">
                  <a16:creationId xmlns:a16="http://schemas.microsoft.com/office/drawing/2014/main" id="{D11DEE92-8D11-0F28-EF5F-82E74898F310}"/>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01;p65">
              <a:extLst>
                <a:ext uri="{FF2B5EF4-FFF2-40B4-BE49-F238E27FC236}">
                  <a16:creationId xmlns:a16="http://schemas.microsoft.com/office/drawing/2014/main" id="{1577A7EF-1ACE-58E7-FDD7-2C2F6FD1F96F}"/>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02;p65">
              <a:extLst>
                <a:ext uri="{FF2B5EF4-FFF2-40B4-BE49-F238E27FC236}">
                  <a16:creationId xmlns:a16="http://schemas.microsoft.com/office/drawing/2014/main" id="{A2FFFF0C-8F39-9649-978F-977157307775}"/>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03;p65">
              <a:extLst>
                <a:ext uri="{FF2B5EF4-FFF2-40B4-BE49-F238E27FC236}">
                  <a16:creationId xmlns:a16="http://schemas.microsoft.com/office/drawing/2014/main" id="{53699FF8-12D7-9337-1F88-63F0B5D09144}"/>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04;p65">
              <a:extLst>
                <a:ext uri="{FF2B5EF4-FFF2-40B4-BE49-F238E27FC236}">
                  <a16:creationId xmlns:a16="http://schemas.microsoft.com/office/drawing/2014/main" id="{7F9B047E-BDC7-6882-2ED0-99F97E981C06}"/>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05;p65">
              <a:extLst>
                <a:ext uri="{FF2B5EF4-FFF2-40B4-BE49-F238E27FC236}">
                  <a16:creationId xmlns:a16="http://schemas.microsoft.com/office/drawing/2014/main" id="{5C549935-EEE7-DF48-5C35-45F593FACAF8}"/>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06;p65">
              <a:extLst>
                <a:ext uri="{FF2B5EF4-FFF2-40B4-BE49-F238E27FC236}">
                  <a16:creationId xmlns:a16="http://schemas.microsoft.com/office/drawing/2014/main" id="{E3888140-373E-48A3-2077-FB9D3D38C7FD}"/>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07;p65">
              <a:extLst>
                <a:ext uri="{FF2B5EF4-FFF2-40B4-BE49-F238E27FC236}">
                  <a16:creationId xmlns:a16="http://schemas.microsoft.com/office/drawing/2014/main" id="{D7B3A2CA-1DD6-AF8F-0028-3E6DEE2861FF}"/>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oogle Shape;1187;p39">
            <a:extLst>
              <a:ext uri="{FF2B5EF4-FFF2-40B4-BE49-F238E27FC236}">
                <a16:creationId xmlns:a16="http://schemas.microsoft.com/office/drawing/2014/main" id="{FF407016-ABB9-7848-BB55-1DDADA326139}"/>
              </a:ext>
            </a:extLst>
          </p:cNvPr>
          <p:cNvPicPr preferRelativeResize="0"/>
          <p:nvPr/>
        </p:nvPicPr>
        <p:blipFill>
          <a:blip r:embed="rId4"/>
          <a:srcRect/>
          <a:stretch/>
        </p:blipFill>
        <p:spPr>
          <a:xfrm>
            <a:off x="4292596" y="2895561"/>
            <a:ext cx="4769324" cy="1927459"/>
          </a:xfrm>
          <a:prstGeom prst="rect">
            <a:avLst/>
          </a:prstGeom>
          <a:noFill/>
          <a:ln>
            <a:noFill/>
          </a:ln>
        </p:spPr>
      </p:pic>
      <p:grpSp>
        <p:nvGrpSpPr>
          <p:cNvPr id="7" name="Google Shape;12632;p65">
            <a:extLst>
              <a:ext uri="{FF2B5EF4-FFF2-40B4-BE49-F238E27FC236}">
                <a16:creationId xmlns:a16="http://schemas.microsoft.com/office/drawing/2014/main" id="{8FF87100-D1D4-357B-7E25-2CD36E54FC1F}"/>
              </a:ext>
            </a:extLst>
          </p:cNvPr>
          <p:cNvGrpSpPr/>
          <p:nvPr/>
        </p:nvGrpSpPr>
        <p:grpSpPr>
          <a:xfrm>
            <a:off x="4846651" y="3031265"/>
            <a:ext cx="357809" cy="304372"/>
            <a:chOff x="2753373" y="2902523"/>
            <a:chExt cx="347552" cy="325557"/>
          </a:xfrm>
          <a:solidFill>
            <a:srgbClr val="FFFF00"/>
          </a:solidFill>
        </p:grpSpPr>
        <p:sp>
          <p:nvSpPr>
            <p:cNvPr id="8" name="Google Shape;12633;p65">
              <a:extLst>
                <a:ext uri="{FF2B5EF4-FFF2-40B4-BE49-F238E27FC236}">
                  <a16:creationId xmlns:a16="http://schemas.microsoft.com/office/drawing/2014/main" id="{049788FE-B76F-4622-E2E9-64D9ECE5DFD8}"/>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34;p65">
              <a:extLst>
                <a:ext uri="{FF2B5EF4-FFF2-40B4-BE49-F238E27FC236}">
                  <a16:creationId xmlns:a16="http://schemas.microsoft.com/office/drawing/2014/main" id="{C8C3CC32-BEFE-412E-7D3B-5CEB7EB54C76}"/>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35;p65">
              <a:extLst>
                <a:ext uri="{FF2B5EF4-FFF2-40B4-BE49-F238E27FC236}">
                  <a16:creationId xmlns:a16="http://schemas.microsoft.com/office/drawing/2014/main" id="{11B5D4BD-8925-1F16-E274-58E7D35799A1}"/>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36;p65">
              <a:extLst>
                <a:ext uri="{FF2B5EF4-FFF2-40B4-BE49-F238E27FC236}">
                  <a16:creationId xmlns:a16="http://schemas.microsoft.com/office/drawing/2014/main" id="{B194CC03-AA98-999F-D7CD-30BFD3760F5C}"/>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37;p65">
              <a:extLst>
                <a:ext uri="{FF2B5EF4-FFF2-40B4-BE49-F238E27FC236}">
                  <a16:creationId xmlns:a16="http://schemas.microsoft.com/office/drawing/2014/main" id="{E5219CC9-6129-22FC-12C8-D1CF4BC159AE}"/>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38;p65">
              <a:extLst>
                <a:ext uri="{FF2B5EF4-FFF2-40B4-BE49-F238E27FC236}">
                  <a16:creationId xmlns:a16="http://schemas.microsoft.com/office/drawing/2014/main" id="{F2F8F5FA-DF32-E4B6-ECEF-91C5FEEA4B15}"/>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grpFill/>
            <a:ln w="19050">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177;p39">
            <a:extLst>
              <a:ext uri="{FF2B5EF4-FFF2-40B4-BE49-F238E27FC236}">
                <a16:creationId xmlns:a16="http://schemas.microsoft.com/office/drawing/2014/main" id="{7BFE4057-0CB7-471D-3284-CF7FCEC6CC89}"/>
              </a:ext>
            </a:extLst>
          </p:cNvPr>
          <p:cNvSpPr txBox="1">
            <a:spLocks/>
          </p:cNvSpPr>
          <p:nvPr/>
        </p:nvSpPr>
        <p:spPr>
          <a:xfrm>
            <a:off x="786945" y="2858875"/>
            <a:ext cx="3244357" cy="540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dirty="0">
                <a:solidFill>
                  <a:schemeClr val="dk2"/>
                </a:solidFill>
              </a:rPr>
              <a:t>Bar Chart </a:t>
            </a:r>
            <a:r>
              <a:rPr lang="en-US" dirty="0" err="1"/>
              <a:t>Trayek</a:t>
            </a:r>
            <a:r>
              <a:rPr lang="en-US" dirty="0"/>
              <a:t> pada </a:t>
            </a:r>
            <a:r>
              <a:rPr lang="en-US" dirty="0" err="1"/>
              <a:t>jenis</a:t>
            </a:r>
            <a:r>
              <a:rPr lang="en-US" dirty="0"/>
              <a:t> </a:t>
            </a:r>
            <a:r>
              <a:rPr lang="en-US" dirty="0" err="1"/>
              <a:t>Mikrotrans</a:t>
            </a:r>
            <a:endParaRPr lang="en-US" dirty="0"/>
          </a:p>
        </p:txBody>
      </p:sp>
    </p:spTree>
    <p:extLst>
      <p:ext uri="{BB962C8B-B14F-4D97-AF65-F5344CB8AC3E}">
        <p14:creationId xmlns:p14="http://schemas.microsoft.com/office/powerpoint/2010/main" val="2116862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cxnSp>
        <p:nvCxnSpPr>
          <p:cNvPr id="1063" name="Google Shape;1063;p37"/>
          <p:cNvCxnSpPr/>
          <p:nvPr/>
        </p:nvCxnSpPr>
        <p:spPr>
          <a:xfrm rot="10800000">
            <a:off x="1134530" y="3002262"/>
            <a:ext cx="1262400" cy="0"/>
          </a:xfrm>
          <a:prstGeom prst="straightConnector1">
            <a:avLst/>
          </a:prstGeom>
          <a:noFill/>
          <a:ln w="19050" cap="flat" cmpd="sng">
            <a:solidFill>
              <a:schemeClr val="dk1"/>
            </a:solidFill>
            <a:prstDash val="solid"/>
            <a:round/>
            <a:headEnd type="none" w="med" len="med"/>
            <a:tailEnd type="none" w="med" len="med"/>
          </a:ln>
        </p:spPr>
      </p:cxnSp>
      <p:cxnSp>
        <p:nvCxnSpPr>
          <p:cNvPr id="1064" name="Google Shape;1064;p37"/>
          <p:cNvCxnSpPr/>
          <p:nvPr/>
        </p:nvCxnSpPr>
        <p:spPr>
          <a:xfrm>
            <a:off x="1134530" y="1644015"/>
            <a:ext cx="1262400" cy="0"/>
          </a:xfrm>
          <a:prstGeom prst="straightConnector1">
            <a:avLst/>
          </a:prstGeom>
          <a:noFill/>
          <a:ln w="19050" cap="flat" cmpd="sng">
            <a:solidFill>
              <a:schemeClr val="dk1"/>
            </a:solidFill>
            <a:prstDash val="solid"/>
            <a:round/>
            <a:headEnd type="none" w="med" len="med"/>
            <a:tailEnd type="none" w="med" len="med"/>
          </a:ln>
        </p:spPr>
      </p:cxnSp>
      <p:cxnSp>
        <p:nvCxnSpPr>
          <p:cNvPr id="1065" name="Google Shape;1065;p37"/>
          <p:cNvCxnSpPr/>
          <p:nvPr/>
        </p:nvCxnSpPr>
        <p:spPr>
          <a:xfrm rot="10800000">
            <a:off x="1085549" y="4604000"/>
            <a:ext cx="1262400" cy="0"/>
          </a:xfrm>
          <a:prstGeom prst="straightConnector1">
            <a:avLst/>
          </a:prstGeom>
          <a:noFill/>
          <a:ln w="19050" cap="flat" cmpd="sng">
            <a:solidFill>
              <a:schemeClr val="dk1"/>
            </a:solidFill>
            <a:prstDash val="solid"/>
            <a:round/>
            <a:headEnd type="none" w="med" len="med"/>
            <a:tailEnd type="none" w="med" len="med"/>
          </a:ln>
        </p:spPr>
      </p:cxnSp>
      <p:cxnSp>
        <p:nvCxnSpPr>
          <p:cNvPr id="1066" name="Google Shape;1066;p37"/>
          <p:cNvCxnSpPr/>
          <p:nvPr/>
        </p:nvCxnSpPr>
        <p:spPr>
          <a:xfrm>
            <a:off x="5183525" y="4604000"/>
            <a:ext cx="3137100" cy="0"/>
          </a:xfrm>
          <a:prstGeom prst="straightConnector1">
            <a:avLst/>
          </a:prstGeom>
          <a:noFill/>
          <a:ln w="19050" cap="flat" cmpd="sng">
            <a:solidFill>
              <a:schemeClr val="dk1"/>
            </a:solidFill>
            <a:prstDash val="solid"/>
            <a:round/>
            <a:headEnd type="none" w="med" len="med"/>
            <a:tailEnd type="none" w="med" len="med"/>
          </a:ln>
        </p:spPr>
      </p:cxnSp>
      <p:grpSp>
        <p:nvGrpSpPr>
          <p:cNvPr id="1067" name="Google Shape;1067;p37"/>
          <p:cNvGrpSpPr/>
          <p:nvPr/>
        </p:nvGrpSpPr>
        <p:grpSpPr>
          <a:xfrm>
            <a:off x="5631779" y="1963685"/>
            <a:ext cx="2240585" cy="2650072"/>
            <a:chOff x="2912955" y="2493273"/>
            <a:chExt cx="1784473" cy="2110602"/>
          </a:xfrm>
        </p:grpSpPr>
        <p:sp>
          <p:nvSpPr>
            <p:cNvPr id="1068" name="Google Shape;1068;p37"/>
            <p:cNvSpPr/>
            <p:nvPr/>
          </p:nvSpPr>
          <p:spPr>
            <a:xfrm>
              <a:off x="4327395" y="3800190"/>
              <a:ext cx="208530" cy="744912"/>
            </a:xfrm>
            <a:custGeom>
              <a:avLst/>
              <a:gdLst/>
              <a:ahLst/>
              <a:cxnLst/>
              <a:rect l="l" t="t" r="r" b="b"/>
              <a:pathLst>
                <a:path w="6620" h="23648" extrusionOk="0">
                  <a:moveTo>
                    <a:pt x="1" y="1"/>
                  </a:moveTo>
                  <a:lnTo>
                    <a:pt x="5844" y="23648"/>
                  </a:lnTo>
                  <a:lnTo>
                    <a:pt x="6620" y="23648"/>
                  </a:lnTo>
                  <a:lnTo>
                    <a:pt x="178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3630670" y="3800190"/>
              <a:ext cx="175486" cy="744912"/>
            </a:xfrm>
            <a:custGeom>
              <a:avLst/>
              <a:gdLst/>
              <a:ahLst/>
              <a:cxnLst/>
              <a:rect l="l" t="t" r="r" b="b"/>
              <a:pathLst>
                <a:path w="5571" h="23648" extrusionOk="0">
                  <a:moveTo>
                    <a:pt x="3767" y="1"/>
                  </a:moveTo>
                  <a:lnTo>
                    <a:pt x="1" y="23648"/>
                  </a:lnTo>
                  <a:lnTo>
                    <a:pt x="777" y="23648"/>
                  </a:lnTo>
                  <a:lnTo>
                    <a:pt x="557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4071423" y="3800190"/>
              <a:ext cx="56133" cy="744912"/>
            </a:xfrm>
            <a:custGeom>
              <a:avLst/>
              <a:gdLst/>
              <a:ahLst/>
              <a:cxnLst/>
              <a:rect l="l" t="t" r="r" b="b"/>
              <a:pathLst>
                <a:path w="1782" h="23648" extrusionOk="0">
                  <a:moveTo>
                    <a:pt x="1" y="1"/>
                  </a:moveTo>
                  <a:lnTo>
                    <a:pt x="1" y="23648"/>
                  </a:lnTo>
                  <a:lnTo>
                    <a:pt x="777" y="23648"/>
                  </a:lnTo>
                  <a:lnTo>
                    <a:pt x="178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3456694" y="2831681"/>
              <a:ext cx="1105114" cy="1024600"/>
            </a:xfrm>
            <a:custGeom>
              <a:avLst/>
              <a:gdLst/>
              <a:ahLst/>
              <a:cxnLst/>
              <a:rect l="l" t="t" r="r" b="b"/>
              <a:pathLst>
                <a:path w="35083" h="32527" extrusionOk="0">
                  <a:moveTo>
                    <a:pt x="20794" y="1"/>
                  </a:moveTo>
                  <a:cubicBezTo>
                    <a:pt x="13353" y="1"/>
                    <a:pt x="8377" y="7214"/>
                    <a:pt x="8377" y="20886"/>
                  </a:cubicBezTo>
                  <a:cubicBezTo>
                    <a:pt x="8377" y="22096"/>
                    <a:pt x="8423" y="25177"/>
                    <a:pt x="7236" y="26661"/>
                  </a:cubicBezTo>
                  <a:cubicBezTo>
                    <a:pt x="5935" y="28281"/>
                    <a:pt x="4383" y="27734"/>
                    <a:pt x="1758" y="28966"/>
                  </a:cubicBezTo>
                  <a:cubicBezTo>
                    <a:pt x="0" y="29765"/>
                    <a:pt x="274" y="32527"/>
                    <a:pt x="3356" y="32527"/>
                  </a:cubicBezTo>
                  <a:lnTo>
                    <a:pt x="25291" y="32527"/>
                  </a:lnTo>
                  <a:cubicBezTo>
                    <a:pt x="34512" y="32527"/>
                    <a:pt x="35083" y="22370"/>
                    <a:pt x="33097" y="11277"/>
                  </a:cubicBezTo>
                  <a:cubicBezTo>
                    <a:pt x="31636" y="2923"/>
                    <a:pt x="25838" y="1"/>
                    <a:pt x="2079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3913260" y="2887058"/>
              <a:ext cx="579537" cy="935676"/>
            </a:xfrm>
            <a:custGeom>
              <a:avLst/>
              <a:gdLst/>
              <a:ahLst/>
              <a:cxnLst/>
              <a:rect l="l" t="t" r="r" b="b"/>
              <a:pathLst>
                <a:path w="18398" h="29704" extrusionOk="0">
                  <a:moveTo>
                    <a:pt x="10089" y="1"/>
                  </a:moveTo>
                  <a:lnTo>
                    <a:pt x="0" y="24036"/>
                  </a:lnTo>
                  <a:cubicBezTo>
                    <a:pt x="1324" y="26752"/>
                    <a:pt x="662" y="28669"/>
                    <a:pt x="3698" y="29377"/>
                  </a:cubicBezTo>
                  <a:cubicBezTo>
                    <a:pt x="4789" y="29629"/>
                    <a:pt x="5950" y="29704"/>
                    <a:pt x="7108" y="29704"/>
                  </a:cubicBezTo>
                  <a:cubicBezTo>
                    <a:pt x="7937" y="29704"/>
                    <a:pt x="8764" y="29666"/>
                    <a:pt x="9564" y="29628"/>
                  </a:cubicBezTo>
                  <a:cubicBezTo>
                    <a:pt x="16480" y="29308"/>
                    <a:pt x="18397" y="22552"/>
                    <a:pt x="18329" y="16709"/>
                  </a:cubicBezTo>
                  <a:cubicBezTo>
                    <a:pt x="18261" y="10888"/>
                    <a:pt x="17096" y="1324"/>
                    <a:pt x="1008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3456694" y="4466706"/>
              <a:ext cx="168997" cy="78372"/>
            </a:xfrm>
            <a:custGeom>
              <a:avLst/>
              <a:gdLst/>
              <a:ahLst/>
              <a:cxnLst/>
              <a:rect l="l" t="t" r="r" b="b"/>
              <a:pathLst>
                <a:path w="5365" h="2488" extrusionOk="0">
                  <a:moveTo>
                    <a:pt x="4771" y="1"/>
                  </a:moveTo>
                  <a:lnTo>
                    <a:pt x="3561" y="229"/>
                  </a:lnTo>
                  <a:cubicBezTo>
                    <a:pt x="3561" y="229"/>
                    <a:pt x="0" y="982"/>
                    <a:pt x="320" y="2260"/>
                  </a:cubicBezTo>
                  <a:cubicBezTo>
                    <a:pt x="363" y="2433"/>
                    <a:pt x="749" y="2487"/>
                    <a:pt x="1404" y="2487"/>
                  </a:cubicBezTo>
                  <a:cubicBezTo>
                    <a:pt x="1791" y="2487"/>
                    <a:pt x="2271" y="2468"/>
                    <a:pt x="2831" y="2443"/>
                  </a:cubicBezTo>
                  <a:cubicBezTo>
                    <a:pt x="3013" y="2443"/>
                    <a:pt x="3219" y="2215"/>
                    <a:pt x="3401" y="2215"/>
                  </a:cubicBezTo>
                  <a:cubicBezTo>
                    <a:pt x="3561" y="2215"/>
                    <a:pt x="3698" y="2397"/>
                    <a:pt x="3835" y="2397"/>
                  </a:cubicBezTo>
                  <a:cubicBezTo>
                    <a:pt x="4542" y="2397"/>
                    <a:pt x="4862" y="2374"/>
                    <a:pt x="5090" y="2306"/>
                  </a:cubicBezTo>
                  <a:cubicBezTo>
                    <a:pt x="5273" y="2238"/>
                    <a:pt x="5364" y="822"/>
                    <a:pt x="47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3531475" y="4284099"/>
              <a:ext cx="94217" cy="200624"/>
            </a:xfrm>
            <a:custGeom>
              <a:avLst/>
              <a:gdLst/>
              <a:ahLst/>
              <a:cxnLst/>
              <a:rect l="l" t="t" r="r" b="b"/>
              <a:pathLst>
                <a:path w="2991" h="6369" extrusionOk="0">
                  <a:moveTo>
                    <a:pt x="2990" y="0"/>
                  </a:moveTo>
                  <a:lnTo>
                    <a:pt x="0" y="753"/>
                  </a:lnTo>
                  <a:lnTo>
                    <a:pt x="593" y="6163"/>
                  </a:lnTo>
                  <a:cubicBezTo>
                    <a:pt x="593" y="6163"/>
                    <a:pt x="982" y="6368"/>
                    <a:pt x="1643" y="6368"/>
                  </a:cubicBezTo>
                  <a:cubicBezTo>
                    <a:pt x="2283" y="6368"/>
                    <a:pt x="2556" y="6049"/>
                    <a:pt x="2556" y="6049"/>
                  </a:cubicBezTo>
                  <a:lnTo>
                    <a:pt x="299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3514213" y="4490426"/>
              <a:ext cx="5764" cy="18018"/>
            </a:xfrm>
            <a:custGeom>
              <a:avLst/>
              <a:gdLst/>
              <a:ahLst/>
              <a:cxnLst/>
              <a:rect l="l" t="t" r="r" b="b"/>
              <a:pathLst>
                <a:path w="183" h="572" fill="none" extrusionOk="0">
                  <a:moveTo>
                    <a:pt x="0" y="1"/>
                  </a:moveTo>
                  <a:lnTo>
                    <a:pt x="183" y="571"/>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3528577" y="4485418"/>
              <a:ext cx="6521" cy="20160"/>
            </a:xfrm>
            <a:custGeom>
              <a:avLst/>
              <a:gdLst/>
              <a:ahLst/>
              <a:cxnLst/>
              <a:rect l="l" t="t" r="r" b="b"/>
              <a:pathLst>
                <a:path w="207" h="640" fill="none" extrusionOk="0">
                  <a:moveTo>
                    <a:pt x="1" y="0"/>
                  </a:moveTo>
                  <a:lnTo>
                    <a:pt x="206" y="639"/>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3543698" y="4480377"/>
              <a:ext cx="7214" cy="21609"/>
            </a:xfrm>
            <a:custGeom>
              <a:avLst/>
              <a:gdLst/>
              <a:ahLst/>
              <a:cxnLst/>
              <a:rect l="l" t="t" r="r" b="b"/>
              <a:pathLst>
                <a:path w="229" h="686" fill="none" extrusionOk="0">
                  <a:moveTo>
                    <a:pt x="0" y="0"/>
                  </a:moveTo>
                  <a:lnTo>
                    <a:pt x="228" y="685"/>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3366823" y="3434219"/>
              <a:ext cx="906664" cy="1021388"/>
            </a:xfrm>
            <a:custGeom>
              <a:avLst/>
              <a:gdLst/>
              <a:ahLst/>
              <a:cxnLst/>
              <a:rect l="l" t="t" r="r" b="b"/>
              <a:pathLst>
                <a:path w="28783" h="32425" extrusionOk="0">
                  <a:moveTo>
                    <a:pt x="26021" y="1"/>
                  </a:moveTo>
                  <a:lnTo>
                    <a:pt x="17986" y="1393"/>
                  </a:lnTo>
                  <a:cubicBezTo>
                    <a:pt x="17986" y="1393"/>
                    <a:pt x="17835" y="1390"/>
                    <a:pt x="17564" y="1390"/>
                  </a:cubicBezTo>
                  <a:cubicBezTo>
                    <a:pt x="15805" y="1390"/>
                    <a:pt x="9027" y="1510"/>
                    <a:pt x="6277" y="3310"/>
                  </a:cubicBezTo>
                  <a:cubicBezTo>
                    <a:pt x="0" y="7396"/>
                    <a:pt x="2579" y="31636"/>
                    <a:pt x="3424" y="32047"/>
                  </a:cubicBezTo>
                  <a:cubicBezTo>
                    <a:pt x="3926" y="32292"/>
                    <a:pt x="5400" y="32424"/>
                    <a:pt x="6789" y="32424"/>
                  </a:cubicBezTo>
                  <a:cubicBezTo>
                    <a:pt x="8116" y="32424"/>
                    <a:pt x="9364" y="32304"/>
                    <a:pt x="9609" y="32047"/>
                  </a:cubicBezTo>
                  <a:cubicBezTo>
                    <a:pt x="10112" y="31522"/>
                    <a:pt x="11047" y="14061"/>
                    <a:pt x="12896" y="12166"/>
                  </a:cubicBezTo>
                  <a:cubicBezTo>
                    <a:pt x="13558" y="11482"/>
                    <a:pt x="21205" y="11482"/>
                    <a:pt x="22666" y="11482"/>
                  </a:cubicBezTo>
                  <a:cubicBezTo>
                    <a:pt x="28623" y="11482"/>
                    <a:pt x="28783" y="5410"/>
                    <a:pt x="260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3650830" y="3735489"/>
              <a:ext cx="400491" cy="715428"/>
            </a:xfrm>
            <a:custGeom>
              <a:avLst/>
              <a:gdLst/>
              <a:ahLst/>
              <a:cxnLst/>
              <a:rect l="l" t="t" r="r" b="b"/>
              <a:pathLst>
                <a:path w="12714" h="22712" fill="none" extrusionOk="0">
                  <a:moveTo>
                    <a:pt x="0" y="22711"/>
                  </a:moveTo>
                  <a:cubicBezTo>
                    <a:pt x="0" y="22711"/>
                    <a:pt x="593" y="3721"/>
                    <a:pt x="2944" y="1370"/>
                  </a:cubicBezTo>
                  <a:cubicBezTo>
                    <a:pt x="4314" y="0"/>
                    <a:pt x="11230" y="662"/>
                    <a:pt x="12714" y="662"/>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3793905" y="4466706"/>
              <a:ext cx="168997" cy="78372"/>
            </a:xfrm>
            <a:custGeom>
              <a:avLst/>
              <a:gdLst/>
              <a:ahLst/>
              <a:cxnLst/>
              <a:rect l="l" t="t" r="r" b="b"/>
              <a:pathLst>
                <a:path w="5365" h="2488" extrusionOk="0">
                  <a:moveTo>
                    <a:pt x="4771" y="1"/>
                  </a:moveTo>
                  <a:lnTo>
                    <a:pt x="3561" y="229"/>
                  </a:lnTo>
                  <a:cubicBezTo>
                    <a:pt x="3561" y="229"/>
                    <a:pt x="0" y="982"/>
                    <a:pt x="320" y="2260"/>
                  </a:cubicBezTo>
                  <a:cubicBezTo>
                    <a:pt x="363" y="2433"/>
                    <a:pt x="749" y="2487"/>
                    <a:pt x="1404" y="2487"/>
                  </a:cubicBezTo>
                  <a:cubicBezTo>
                    <a:pt x="1791" y="2487"/>
                    <a:pt x="2271" y="2468"/>
                    <a:pt x="2831" y="2443"/>
                  </a:cubicBezTo>
                  <a:cubicBezTo>
                    <a:pt x="3013" y="2443"/>
                    <a:pt x="3219" y="2215"/>
                    <a:pt x="3401" y="2215"/>
                  </a:cubicBezTo>
                  <a:cubicBezTo>
                    <a:pt x="3561" y="2215"/>
                    <a:pt x="3675" y="2397"/>
                    <a:pt x="3835" y="2397"/>
                  </a:cubicBezTo>
                  <a:cubicBezTo>
                    <a:pt x="4543" y="2397"/>
                    <a:pt x="4862" y="2374"/>
                    <a:pt x="5090" y="2306"/>
                  </a:cubicBezTo>
                  <a:cubicBezTo>
                    <a:pt x="5273" y="2238"/>
                    <a:pt x="5364" y="822"/>
                    <a:pt x="47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7"/>
            <p:cNvSpPr/>
            <p:nvPr/>
          </p:nvSpPr>
          <p:spPr>
            <a:xfrm>
              <a:off x="3868687" y="4284099"/>
              <a:ext cx="94217" cy="200624"/>
            </a:xfrm>
            <a:custGeom>
              <a:avLst/>
              <a:gdLst/>
              <a:ahLst/>
              <a:cxnLst/>
              <a:rect l="l" t="t" r="r" b="b"/>
              <a:pathLst>
                <a:path w="2991" h="6369" extrusionOk="0">
                  <a:moveTo>
                    <a:pt x="2990" y="0"/>
                  </a:moveTo>
                  <a:lnTo>
                    <a:pt x="0" y="753"/>
                  </a:lnTo>
                  <a:lnTo>
                    <a:pt x="594" y="6163"/>
                  </a:lnTo>
                  <a:cubicBezTo>
                    <a:pt x="594" y="6163"/>
                    <a:pt x="982" y="6368"/>
                    <a:pt x="1644" y="6368"/>
                  </a:cubicBezTo>
                  <a:cubicBezTo>
                    <a:pt x="2283" y="6368"/>
                    <a:pt x="2557" y="6049"/>
                    <a:pt x="2557" y="6049"/>
                  </a:cubicBezTo>
                  <a:lnTo>
                    <a:pt x="299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7"/>
            <p:cNvSpPr/>
            <p:nvPr/>
          </p:nvSpPr>
          <p:spPr>
            <a:xfrm>
              <a:off x="3851424" y="4490426"/>
              <a:ext cx="5764" cy="18018"/>
            </a:xfrm>
            <a:custGeom>
              <a:avLst/>
              <a:gdLst/>
              <a:ahLst/>
              <a:cxnLst/>
              <a:rect l="l" t="t" r="r" b="b"/>
              <a:pathLst>
                <a:path w="183" h="572" fill="none" extrusionOk="0">
                  <a:moveTo>
                    <a:pt x="0" y="1"/>
                  </a:moveTo>
                  <a:lnTo>
                    <a:pt x="183" y="571"/>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3865789" y="4485418"/>
              <a:ext cx="6521" cy="20160"/>
            </a:xfrm>
            <a:custGeom>
              <a:avLst/>
              <a:gdLst/>
              <a:ahLst/>
              <a:cxnLst/>
              <a:rect l="l" t="t" r="r" b="b"/>
              <a:pathLst>
                <a:path w="207" h="640" fill="none" extrusionOk="0">
                  <a:moveTo>
                    <a:pt x="1" y="0"/>
                  </a:moveTo>
                  <a:lnTo>
                    <a:pt x="206" y="639"/>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7"/>
            <p:cNvSpPr/>
            <p:nvPr/>
          </p:nvSpPr>
          <p:spPr>
            <a:xfrm>
              <a:off x="3880909" y="4480377"/>
              <a:ext cx="7214" cy="21609"/>
            </a:xfrm>
            <a:custGeom>
              <a:avLst/>
              <a:gdLst/>
              <a:ahLst/>
              <a:cxnLst/>
              <a:rect l="l" t="t" r="r" b="b"/>
              <a:pathLst>
                <a:path w="229" h="686" fill="none" extrusionOk="0">
                  <a:moveTo>
                    <a:pt x="0" y="0"/>
                  </a:moveTo>
                  <a:lnTo>
                    <a:pt x="228" y="685"/>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3692505" y="3434219"/>
              <a:ext cx="735588" cy="1021388"/>
            </a:xfrm>
            <a:custGeom>
              <a:avLst/>
              <a:gdLst/>
              <a:ahLst/>
              <a:cxnLst/>
              <a:rect l="l" t="t" r="r" b="b"/>
              <a:pathLst>
                <a:path w="23352" h="32425" extrusionOk="0">
                  <a:moveTo>
                    <a:pt x="20156" y="1"/>
                  </a:moveTo>
                  <a:lnTo>
                    <a:pt x="18969" y="548"/>
                  </a:lnTo>
                  <a:cubicBezTo>
                    <a:pt x="18969" y="548"/>
                    <a:pt x="9519" y="1461"/>
                    <a:pt x="7259" y="2169"/>
                  </a:cubicBezTo>
                  <a:cubicBezTo>
                    <a:pt x="1" y="4497"/>
                    <a:pt x="3721" y="31636"/>
                    <a:pt x="4566" y="32047"/>
                  </a:cubicBezTo>
                  <a:cubicBezTo>
                    <a:pt x="5068" y="32292"/>
                    <a:pt x="6537" y="32424"/>
                    <a:pt x="7922" y="32424"/>
                  </a:cubicBezTo>
                  <a:cubicBezTo>
                    <a:pt x="9247" y="32424"/>
                    <a:pt x="10495" y="32304"/>
                    <a:pt x="10752" y="32047"/>
                  </a:cubicBezTo>
                  <a:cubicBezTo>
                    <a:pt x="11254" y="31522"/>
                    <a:pt x="11094" y="14061"/>
                    <a:pt x="12943" y="12166"/>
                  </a:cubicBezTo>
                  <a:cubicBezTo>
                    <a:pt x="13605" y="11482"/>
                    <a:pt x="15933" y="11482"/>
                    <a:pt x="17417" y="11482"/>
                  </a:cubicBezTo>
                  <a:cubicBezTo>
                    <a:pt x="23351" y="11482"/>
                    <a:pt x="22096" y="3904"/>
                    <a:pt x="201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4003130" y="3434219"/>
              <a:ext cx="365999" cy="1018143"/>
            </a:xfrm>
            <a:custGeom>
              <a:avLst/>
              <a:gdLst/>
              <a:ahLst/>
              <a:cxnLst/>
              <a:rect l="l" t="t" r="r" b="b"/>
              <a:pathLst>
                <a:path w="11619" h="32322" fill="none" extrusionOk="0">
                  <a:moveTo>
                    <a:pt x="0" y="32321"/>
                  </a:moveTo>
                  <a:cubicBezTo>
                    <a:pt x="0" y="32321"/>
                    <a:pt x="0" y="13102"/>
                    <a:pt x="1872" y="11208"/>
                  </a:cubicBezTo>
                  <a:cubicBezTo>
                    <a:pt x="2968" y="10112"/>
                    <a:pt x="4565" y="10386"/>
                    <a:pt x="6026" y="10249"/>
                  </a:cubicBezTo>
                  <a:cubicBezTo>
                    <a:pt x="11619" y="9770"/>
                    <a:pt x="11504" y="4383"/>
                    <a:pt x="8857" y="1"/>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3264006" y="2857543"/>
              <a:ext cx="132300" cy="207144"/>
            </a:xfrm>
            <a:custGeom>
              <a:avLst/>
              <a:gdLst/>
              <a:ahLst/>
              <a:cxnLst/>
              <a:rect l="l" t="t" r="r" b="b"/>
              <a:pathLst>
                <a:path w="4200" h="6576" extrusionOk="0">
                  <a:moveTo>
                    <a:pt x="741" y="1"/>
                  </a:moveTo>
                  <a:cubicBezTo>
                    <a:pt x="737" y="1"/>
                    <a:pt x="734" y="1"/>
                    <a:pt x="730" y="2"/>
                  </a:cubicBezTo>
                  <a:cubicBezTo>
                    <a:pt x="525" y="47"/>
                    <a:pt x="1278" y="1440"/>
                    <a:pt x="1278" y="1440"/>
                  </a:cubicBezTo>
                  <a:cubicBezTo>
                    <a:pt x="1278" y="1440"/>
                    <a:pt x="609" y="268"/>
                    <a:pt x="412" y="268"/>
                  </a:cubicBezTo>
                  <a:cubicBezTo>
                    <a:pt x="403" y="268"/>
                    <a:pt x="395" y="271"/>
                    <a:pt x="388" y="276"/>
                  </a:cubicBezTo>
                  <a:cubicBezTo>
                    <a:pt x="251" y="367"/>
                    <a:pt x="890" y="1577"/>
                    <a:pt x="890" y="1577"/>
                  </a:cubicBezTo>
                  <a:cubicBezTo>
                    <a:pt x="890" y="1577"/>
                    <a:pt x="342" y="715"/>
                    <a:pt x="152" y="715"/>
                  </a:cubicBezTo>
                  <a:cubicBezTo>
                    <a:pt x="137" y="715"/>
                    <a:pt x="124" y="720"/>
                    <a:pt x="114" y="732"/>
                  </a:cubicBezTo>
                  <a:cubicBezTo>
                    <a:pt x="0" y="846"/>
                    <a:pt x="548" y="1691"/>
                    <a:pt x="730" y="2079"/>
                  </a:cubicBezTo>
                  <a:cubicBezTo>
                    <a:pt x="936" y="2490"/>
                    <a:pt x="753" y="3289"/>
                    <a:pt x="1552" y="3699"/>
                  </a:cubicBezTo>
                  <a:cubicBezTo>
                    <a:pt x="1598" y="3768"/>
                    <a:pt x="2648" y="6575"/>
                    <a:pt x="2648" y="6575"/>
                  </a:cubicBezTo>
                  <a:lnTo>
                    <a:pt x="4200" y="5434"/>
                  </a:lnTo>
                  <a:cubicBezTo>
                    <a:pt x="4200" y="5434"/>
                    <a:pt x="2511" y="3311"/>
                    <a:pt x="2511" y="3311"/>
                  </a:cubicBezTo>
                  <a:cubicBezTo>
                    <a:pt x="2739" y="3083"/>
                    <a:pt x="2785" y="2444"/>
                    <a:pt x="2671" y="1645"/>
                  </a:cubicBezTo>
                  <a:cubicBezTo>
                    <a:pt x="2648" y="1417"/>
                    <a:pt x="2602" y="709"/>
                    <a:pt x="2351" y="709"/>
                  </a:cubicBezTo>
                  <a:cubicBezTo>
                    <a:pt x="2191" y="732"/>
                    <a:pt x="2305" y="1371"/>
                    <a:pt x="2146" y="1394"/>
                  </a:cubicBezTo>
                  <a:cubicBezTo>
                    <a:pt x="1963" y="1394"/>
                    <a:pt x="1506" y="2"/>
                    <a:pt x="1255" y="2"/>
                  </a:cubicBezTo>
                  <a:cubicBezTo>
                    <a:pt x="1253" y="2"/>
                    <a:pt x="1252" y="1"/>
                    <a:pt x="1250" y="1"/>
                  </a:cubicBezTo>
                  <a:cubicBezTo>
                    <a:pt x="1037" y="1"/>
                    <a:pt x="1643" y="1326"/>
                    <a:pt x="1643" y="1326"/>
                  </a:cubicBezTo>
                  <a:cubicBezTo>
                    <a:pt x="1643" y="1326"/>
                    <a:pt x="959" y="1"/>
                    <a:pt x="74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4195818" y="3484557"/>
              <a:ext cx="131607" cy="56826"/>
            </a:xfrm>
            <a:custGeom>
              <a:avLst/>
              <a:gdLst/>
              <a:ahLst/>
              <a:cxnLst/>
              <a:rect l="l" t="t" r="r" b="b"/>
              <a:pathLst>
                <a:path w="4178" h="1804" fill="none" extrusionOk="0">
                  <a:moveTo>
                    <a:pt x="1" y="0"/>
                  </a:moveTo>
                  <a:cubicBezTo>
                    <a:pt x="1" y="0"/>
                    <a:pt x="229" y="1073"/>
                    <a:pt x="1439" y="1438"/>
                  </a:cubicBezTo>
                  <a:cubicBezTo>
                    <a:pt x="2626" y="1804"/>
                    <a:pt x="4178" y="1689"/>
                    <a:pt x="4178" y="1689"/>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3312894" y="2954658"/>
              <a:ext cx="484628" cy="371448"/>
            </a:xfrm>
            <a:custGeom>
              <a:avLst/>
              <a:gdLst/>
              <a:ahLst/>
              <a:cxnLst/>
              <a:rect l="l" t="t" r="r" b="b"/>
              <a:pathLst>
                <a:path w="15385" h="11792" extrusionOk="0">
                  <a:moveTo>
                    <a:pt x="1004" y="0"/>
                  </a:moveTo>
                  <a:lnTo>
                    <a:pt x="0" y="616"/>
                  </a:lnTo>
                  <a:cubicBezTo>
                    <a:pt x="0" y="616"/>
                    <a:pt x="2525" y="11791"/>
                    <a:pt x="8823" y="11791"/>
                  </a:cubicBezTo>
                  <a:cubicBezTo>
                    <a:pt x="8947" y="11791"/>
                    <a:pt x="9072" y="11787"/>
                    <a:pt x="9199" y="11778"/>
                  </a:cubicBezTo>
                  <a:cubicBezTo>
                    <a:pt x="13695" y="11481"/>
                    <a:pt x="15384" y="2077"/>
                    <a:pt x="15384" y="2077"/>
                  </a:cubicBezTo>
                  <a:lnTo>
                    <a:pt x="15384" y="2077"/>
                  </a:lnTo>
                  <a:lnTo>
                    <a:pt x="7943" y="2716"/>
                  </a:lnTo>
                  <a:cubicBezTo>
                    <a:pt x="7943" y="2716"/>
                    <a:pt x="7510" y="4953"/>
                    <a:pt x="6893" y="5159"/>
                  </a:cubicBezTo>
                  <a:cubicBezTo>
                    <a:pt x="6861" y="5169"/>
                    <a:pt x="6825" y="5174"/>
                    <a:pt x="6786" y="5174"/>
                  </a:cubicBezTo>
                  <a:cubicBezTo>
                    <a:pt x="5534" y="5174"/>
                    <a:pt x="1004" y="0"/>
                    <a:pt x="1004"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3548706" y="2790006"/>
              <a:ext cx="352359" cy="331349"/>
            </a:xfrm>
            <a:custGeom>
              <a:avLst/>
              <a:gdLst/>
              <a:ahLst/>
              <a:cxnLst/>
              <a:rect l="l" t="t" r="r" b="b"/>
              <a:pathLst>
                <a:path w="11186" h="10519" extrusionOk="0">
                  <a:moveTo>
                    <a:pt x="11166" y="0"/>
                  </a:moveTo>
                  <a:cubicBezTo>
                    <a:pt x="10830" y="0"/>
                    <a:pt x="6249" y="42"/>
                    <a:pt x="3721" y="2328"/>
                  </a:cubicBezTo>
                  <a:cubicBezTo>
                    <a:pt x="503" y="5250"/>
                    <a:pt x="1" y="9541"/>
                    <a:pt x="1" y="9541"/>
                  </a:cubicBezTo>
                  <a:cubicBezTo>
                    <a:pt x="1" y="9541"/>
                    <a:pt x="3287" y="10519"/>
                    <a:pt x="6022" y="10519"/>
                  </a:cubicBezTo>
                  <a:cubicBezTo>
                    <a:pt x="6470" y="10519"/>
                    <a:pt x="6903" y="10492"/>
                    <a:pt x="7305" y="10431"/>
                  </a:cubicBezTo>
                  <a:cubicBezTo>
                    <a:pt x="9268" y="8514"/>
                    <a:pt x="8583" y="3926"/>
                    <a:pt x="8583" y="3926"/>
                  </a:cubicBezTo>
                  <a:lnTo>
                    <a:pt x="11185" y="0"/>
                  </a:lnTo>
                  <a:cubicBezTo>
                    <a:pt x="11185" y="0"/>
                    <a:pt x="11179" y="0"/>
                    <a:pt x="111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a:off x="3722714" y="2788210"/>
              <a:ext cx="664398" cy="726296"/>
            </a:xfrm>
            <a:custGeom>
              <a:avLst/>
              <a:gdLst/>
              <a:ahLst/>
              <a:cxnLst/>
              <a:rect l="l" t="t" r="r" b="b"/>
              <a:pathLst>
                <a:path w="21092" h="23057" extrusionOk="0">
                  <a:moveTo>
                    <a:pt x="7634" y="1"/>
                  </a:moveTo>
                  <a:cubicBezTo>
                    <a:pt x="7445" y="1"/>
                    <a:pt x="7259" y="11"/>
                    <a:pt x="7076" y="34"/>
                  </a:cubicBezTo>
                  <a:cubicBezTo>
                    <a:pt x="3219" y="536"/>
                    <a:pt x="1" y="4348"/>
                    <a:pt x="1" y="4348"/>
                  </a:cubicBezTo>
                  <a:cubicBezTo>
                    <a:pt x="1" y="4348"/>
                    <a:pt x="1439" y="16902"/>
                    <a:pt x="1210" y="19755"/>
                  </a:cubicBezTo>
                  <a:cubicBezTo>
                    <a:pt x="1142" y="20668"/>
                    <a:pt x="343" y="21307"/>
                    <a:pt x="1370" y="22106"/>
                  </a:cubicBezTo>
                  <a:cubicBezTo>
                    <a:pt x="1992" y="22594"/>
                    <a:pt x="7044" y="23056"/>
                    <a:pt x="11772" y="23056"/>
                  </a:cubicBezTo>
                  <a:cubicBezTo>
                    <a:pt x="15888" y="23056"/>
                    <a:pt x="19758" y="22706"/>
                    <a:pt x="20247" y="21718"/>
                  </a:cubicBezTo>
                  <a:cubicBezTo>
                    <a:pt x="21091" y="20075"/>
                    <a:pt x="20224" y="11995"/>
                    <a:pt x="16229" y="4348"/>
                  </a:cubicBezTo>
                  <a:cubicBezTo>
                    <a:pt x="16229" y="4348"/>
                    <a:pt x="11406" y="1"/>
                    <a:pt x="763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a:off x="3728479" y="2956076"/>
              <a:ext cx="33107" cy="417060"/>
            </a:xfrm>
            <a:custGeom>
              <a:avLst/>
              <a:gdLst/>
              <a:ahLst/>
              <a:cxnLst/>
              <a:rect l="l" t="t" r="r" b="b"/>
              <a:pathLst>
                <a:path w="1051" h="13240" fill="none" extrusionOk="0">
                  <a:moveTo>
                    <a:pt x="0" y="1"/>
                  </a:moveTo>
                  <a:cubicBezTo>
                    <a:pt x="959" y="4771"/>
                    <a:pt x="1050" y="13239"/>
                    <a:pt x="1050" y="13239"/>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3684189" y="3033031"/>
              <a:ext cx="798525" cy="362439"/>
            </a:xfrm>
            <a:custGeom>
              <a:avLst/>
              <a:gdLst/>
              <a:ahLst/>
              <a:cxnLst/>
              <a:rect l="l" t="t" r="r" b="b"/>
              <a:pathLst>
                <a:path w="25350" h="11506" extrusionOk="0">
                  <a:moveTo>
                    <a:pt x="22063" y="0"/>
                  </a:moveTo>
                  <a:lnTo>
                    <a:pt x="14987" y="2556"/>
                  </a:lnTo>
                  <a:cubicBezTo>
                    <a:pt x="14987" y="2556"/>
                    <a:pt x="15877" y="5957"/>
                    <a:pt x="15444" y="6962"/>
                  </a:cubicBezTo>
                  <a:cubicBezTo>
                    <a:pt x="14873" y="8286"/>
                    <a:pt x="6359" y="10363"/>
                    <a:pt x="6359" y="10363"/>
                  </a:cubicBezTo>
                  <a:cubicBezTo>
                    <a:pt x="6359" y="10363"/>
                    <a:pt x="4807" y="9404"/>
                    <a:pt x="3871" y="9358"/>
                  </a:cubicBezTo>
                  <a:cubicBezTo>
                    <a:pt x="3862" y="9358"/>
                    <a:pt x="3853" y="9358"/>
                    <a:pt x="3844" y="9358"/>
                  </a:cubicBezTo>
                  <a:cubicBezTo>
                    <a:pt x="2919" y="9358"/>
                    <a:pt x="0" y="11496"/>
                    <a:pt x="1620" y="11496"/>
                  </a:cubicBezTo>
                  <a:cubicBezTo>
                    <a:pt x="1697" y="11496"/>
                    <a:pt x="1786" y="11492"/>
                    <a:pt x="1885" y="11481"/>
                  </a:cubicBezTo>
                  <a:cubicBezTo>
                    <a:pt x="2545" y="11413"/>
                    <a:pt x="4239" y="11390"/>
                    <a:pt x="6371" y="11390"/>
                  </a:cubicBezTo>
                  <a:cubicBezTo>
                    <a:pt x="11105" y="11390"/>
                    <a:pt x="17998" y="11505"/>
                    <a:pt x="20510" y="11505"/>
                  </a:cubicBezTo>
                  <a:cubicBezTo>
                    <a:pt x="20664" y="11505"/>
                    <a:pt x="20802" y="11505"/>
                    <a:pt x="20922" y="11504"/>
                  </a:cubicBezTo>
                  <a:cubicBezTo>
                    <a:pt x="23866" y="11481"/>
                    <a:pt x="25350" y="7647"/>
                    <a:pt x="2206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3884500" y="3113546"/>
              <a:ext cx="300573" cy="245921"/>
            </a:xfrm>
            <a:custGeom>
              <a:avLst/>
              <a:gdLst/>
              <a:ahLst/>
              <a:cxnLst/>
              <a:rect l="l" t="t" r="r" b="b"/>
              <a:pathLst>
                <a:path w="9542" h="7807" fill="none" extrusionOk="0">
                  <a:moveTo>
                    <a:pt x="8628" y="0"/>
                  </a:moveTo>
                  <a:cubicBezTo>
                    <a:pt x="8628" y="0"/>
                    <a:pt x="9541" y="3447"/>
                    <a:pt x="9085" y="4406"/>
                  </a:cubicBezTo>
                  <a:cubicBezTo>
                    <a:pt x="8423" y="5752"/>
                    <a:pt x="0" y="7807"/>
                    <a:pt x="0" y="7807"/>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3991632" y="2783989"/>
              <a:ext cx="403389" cy="364801"/>
            </a:xfrm>
            <a:custGeom>
              <a:avLst/>
              <a:gdLst/>
              <a:ahLst/>
              <a:cxnLst/>
              <a:rect l="l" t="t" r="r" b="b"/>
              <a:pathLst>
                <a:path w="12806" h="11581" extrusionOk="0">
                  <a:moveTo>
                    <a:pt x="1163" y="0"/>
                  </a:moveTo>
                  <a:cubicBezTo>
                    <a:pt x="446" y="0"/>
                    <a:pt x="0" y="54"/>
                    <a:pt x="0" y="54"/>
                  </a:cubicBezTo>
                  <a:lnTo>
                    <a:pt x="3972" y="5715"/>
                  </a:lnTo>
                  <a:lnTo>
                    <a:pt x="5524" y="11581"/>
                  </a:lnTo>
                  <a:cubicBezTo>
                    <a:pt x="8902" y="11581"/>
                    <a:pt x="12805" y="9184"/>
                    <a:pt x="12805" y="9184"/>
                  </a:cubicBezTo>
                  <a:cubicBezTo>
                    <a:pt x="12805" y="9184"/>
                    <a:pt x="12143" y="6194"/>
                    <a:pt x="9290" y="3067"/>
                  </a:cubicBezTo>
                  <a:cubicBezTo>
                    <a:pt x="6810" y="372"/>
                    <a:pt x="3048" y="0"/>
                    <a:pt x="11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4116720" y="2963982"/>
              <a:ext cx="48919" cy="184810"/>
            </a:xfrm>
            <a:custGeom>
              <a:avLst/>
              <a:gdLst/>
              <a:ahLst/>
              <a:cxnLst/>
              <a:rect l="l" t="t" r="r" b="b"/>
              <a:pathLst>
                <a:path w="1553" h="5867" fill="none" extrusionOk="0">
                  <a:moveTo>
                    <a:pt x="1" y="1"/>
                  </a:moveTo>
                  <a:lnTo>
                    <a:pt x="1553" y="5867"/>
                  </a:ln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3829847" y="2616722"/>
              <a:ext cx="24475" cy="48163"/>
            </a:xfrm>
            <a:custGeom>
              <a:avLst/>
              <a:gdLst/>
              <a:ahLst/>
              <a:cxnLst/>
              <a:rect l="l" t="t" r="r" b="b"/>
              <a:pathLst>
                <a:path w="777" h="1529" extrusionOk="0">
                  <a:moveTo>
                    <a:pt x="480" y="0"/>
                  </a:moveTo>
                  <a:cubicBezTo>
                    <a:pt x="320" y="23"/>
                    <a:pt x="183" y="160"/>
                    <a:pt x="92" y="297"/>
                  </a:cubicBezTo>
                  <a:cubicBezTo>
                    <a:pt x="23" y="457"/>
                    <a:pt x="1" y="617"/>
                    <a:pt x="1" y="799"/>
                  </a:cubicBezTo>
                  <a:cubicBezTo>
                    <a:pt x="1" y="936"/>
                    <a:pt x="1" y="1096"/>
                    <a:pt x="69" y="1233"/>
                  </a:cubicBezTo>
                  <a:cubicBezTo>
                    <a:pt x="170" y="1418"/>
                    <a:pt x="370" y="1528"/>
                    <a:pt x="568" y="1528"/>
                  </a:cubicBezTo>
                  <a:cubicBezTo>
                    <a:pt x="639" y="1528"/>
                    <a:pt x="710" y="1514"/>
                    <a:pt x="777" y="1484"/>
                  </a:cubicBezTo>
                  <a:lnTo>
                    <a:pt x="731" y="183"/>
                  </a:lnTo>
                  <a:cubicBezTo>
                    <a:pt x="731" y="46"/>
                    <a:pt x="594" y="0"/>
                    <a:pt x="48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3870829" y="2641167"/>
              <a:ext cx="152460" cy="190544"/>
            </a:xfrm>
            <a:custGeom>
              <a:avLst/>
              <a:gdLst/>
              <a:ahLst/>
              <a:cxnLst/>
              <a:rect l="l" t="t" r="r" b="b"/>
              <a:pathLst>
                <a:path w="4840" h="6049" extrusionOk="0">
                  <a:moveTo>
                    <a:pt x="3949" y="0"/>
                  </a:moveTo>
                  <a:lnTo>
                    <a:pt x="343" y="2055"/>
                  </a:lnTo>
                  <a:lnTo>
                    <a:pt x="1" y="4839"/>
                  </a:lnTo>
                  <a:cubicBezTo>
                    <a:pt x="1" y="4839"/>
                    <a:pt x="1" y="6049"/>
                    <a:pt x="1804" y="6049"/>
                  </a:cubicBezTo>
                  <a:cubicBezTo>
                    <a:pt x="3630" y="6049"/>
                    <a:pt x="4840" y="4748"/>
                    <a:pt x="4840" y="4748"/>
                  </a:cubicBezTo>
                  <a:lnTo>
                    <a:pt x="394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7"/>
            <p:cNvSpPr/>
            <p:nvPr/>
          </p:nvSpPr>
          <p:spPr>
            <a:xfrm>
              <a:off x="3827705" y="2543043"/>
              <a:ext cx="163957" cy="181188"/>
            </a:xfrm>
            <a:custGeom>
              <a:avLst/>
              <a:gdLst/>
              <a:ahLst/>
              <a:cxnLst/>
              <a:rect l="l" t="t" r="r" b="b"/>
              <a:pathLst>
                <a:path w="5205" h="5752" extrusionOk="0">
                  <a:moveTo>
                    <a:pt x="2045" y="1"/>
                  </a:moveTo>
                  <a:cubicBezTo>
                    <a:pt x="1582" y="1"/>
                    <a:pt x="1185" y="104"/>
                    <a:pt x="959" y="331"/>
                  </a:cubicBezTo>
                  <a:cubicBezTo>
                    <a:pt x="959" y="331"/>
                    <a:pt x="0" y="3983"/>
                    <a:pt x="525" y="4736"/>
                  </a:cubicBezTo>
                  <a:cubicBezTo>
                    <a:pt x="1009" y="5448"/>
                    <a:pt x="1929" y="5751"/>
                    <a:pt x="2746" y="5751"/>
                  </a:cubicBezTo>
                  <a:cubicBezTo>
                    <a:pt x="3238" y="5751"/>
                    <a:pt x="3694" y="5641"/>
                    <a:pt x="3994" y="5443"/>
                  </a:cubicBezTo>
                  <a:cubicBezTo>
                    <a:pt x="4656" y="5010"/>
                    <a:pt x="5204" y="2659"/>
                    <a:pt x="5204" y="2065"/>
                  </a:cubicBezTo>
                  <a:cubicBezTo>
                    <a:pt x="5204" y="834"/>
                    <a:pt x="3358" y="1"/>
                    <a:pt x="204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7"/>
            <p:cNvSpPr/>
            <p:nvPr/>
          </p:nvSpPr>
          <p:spPr>
            <a:xfrm>
              <a:off x="3834162" y="2493273"/>
              <a:ext cx="206388" cy="198954"/>
            </a:xfrm>
            <a:custGeom>
              <a:avLst/>
              <a:gdLst/>
              <a:ahLst/>
              <a:cxnLst/>
              <a:rect l="l" t="t" r="r" b="b"/>
              <a:pathLst>
                <a:path w="6552" h="6316" extrusionOk="0">
                  <a:moveTo>
                    <a:pt x="3258" y="0"/>
                  </a:moveTo>
                  <a:cubicBezTo>
                    <a:pt x="3145" y="0"/>
                    <a:pt x="3032" y="6"/>
                    <a:pt x="2922" y="16"/>
                  </a:cubicBezTo>
                  <a:cubicBezTo>
                    <a:pt x="1827" y="130"/>
                    <a:pt x="777" y="678"/>
                    <a:pt x="69" y="1500"/>
                  </a:cubicBezTo>
                  <a:cubicBezTo>
                    <a:pt x="46" y="1523"/>
                    <a:pt x="23" y="1545"/>
                    <a:pt x="23" y="1568"/>
                  </a:cubicBezTo>
                  <a:cubicBezTo>
                    <a:pt x="0" y="1614"/>
                    <a:pt x="0" y="1660"/>
                    <a:pt x="0" y="1728"/>
                  </a:cubicBezTo>
                  <a:cubicBezTo>
                    <a:pt x="46" y="1979"/>
                    <a:pt x="206" y="2230"/>
                    <a:pt x="434" y="2367"/>
                  </a:cubicBezTo>
                  <a:cubicBezTo>
                    <a:pt x="662" y="2527"/>
                    <a:pt x="982" y="2550"/>
                    <a:pt x="1279" y="2573"/>
                  </a:cubicBezTo>
                  <a:cubicBezTo>
                    <a:pt x="1512" y="2590"/>
                    <a:pt x="1745" y="2599"/>
                    <a:pt x="1978" y="2599"/>
                  </a:cubicBezTo>
                  <a:cubicBezTo>
                    <a:pt x="2658" y="2599"/>
                    <a:pt x="3338" y="2526"/>
                    <a:pt x="4018" y="2390"/>
                  </a:cubicBezTo>
                  <a:lnTo>
                    <a:pt x="4018" y="2390"/>
                  </a:lnTo>
                  <a:cubicBezTo>
                    <a:pt x="3972" y="2413"/>
                    <a:pt x="3949" y="2846"/>
                    <a:pt x="3949" y="2892"/>
                  </a:cubicBezTo>
                  <a:cubicBezTo>
                    <a:pt x="3949" y="3120"/>
                    <a:pt x="3926" y="3326"/>
                    <a:pt x="3926" y="3531"/>
                  </a:cubicBezTo>
                  <a:cubicBezTo>
                    <a:pt x="3926" y="3988"/>
                    <a:pt x="4018" y="4558"/>
                    <a:pt x="4292" y="4946"/>
                  </a:cubicBezTo>
                  <a:cubicBezTo>
                    <a:pt x="4406" y="5129"/>
                    <a:pt x="4702" y="6019"/>
                    <a:pt x="5410" y="6316"/>
                  </a:cubicBezTo>
                  <a:cubicBezTo>
                    <a:pt x="5981" y="6019"/>
                    <a:pt x="6186" y="4855"/>
                    <a:pt x="6323" y="4262"/>
                  </a:cubicBezTo>
                  <a:cubicBezTo>
                    <a:pt x="6506" y="3623"/>
                    <a:pt x="6551" y="2961"/>
                    <a:pt x="6255" y="2344"/>
                  </a:cubicBezTo>
                  <a:cubicBezTo>
                    <a:pt x="6140" y="2116"/>
                    <a:pt x="6004" y="1865"/>
                    <a:pt x="5798" y="1682"/>
                  </a:cubicBezTo>
                  <a:cubicBezTo>
                    <a:pt x="5779" y="1663"/>
                    <a:pt x="5390" y="1451"/>
                    <a:pt x="5265" y="1451"/>
                  </a:cubicBezTo>
                  <a:cubicBezTo>
                    <a:pt x="5242" y="1451"/>
                    <a:pt x="5227" y="1459"/>
                    <a:pt x="5227" y="1477"/>
                  </a:cubicBezTo>
                  <a:cubicBezTo>
                    <a:pt x="5227" y="952"/>
                    <a:pt x="4862" y="495"/>
                    <a:pt x="4406" y="267"/>
                  </a:cubicBezTo>
                  <a:cubicBezTo>
                    <a:pt x="4067" y="71"/>
                    <a:pt x="3660" y="0"/>
                    <a:pt x="3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3957108" y="2628157"/>
              <a:ext cx="47439" cy="53581"/>
            </a:xfrm>
            <a:custGeom>
              <a:avLst/>
              <a:gdLst/>
              <a:ahLst/>
              <a:cxnLst/>
              <a:rect l="l" t="t" r="r" b="b"/>
              <a:pathLst>
                <a:path w="1506" h="1701" extrusionOk="0">
                  <a:moveTo>
                    <a:pt x="638" y="0"/>
                  </a:moveTo>
                  <a:cubicBezTo>
                    <a:pt x="495" y="0"/>
                    <a:pt x="248" y="170"/>
                    <a:pt x="183" y="299"/>
                  </a:cubicBezTo>
                  <a:lnTo>
                    <a:pt x="69" y="1281"/>
                  </a:lnTo>
                  <a:cubicBezTo>
                    <a:pt x="69" y="1281"/>
                    <a:pt x="1" y="1646"/>
                    <a:pt x="275" y="1692"/>
                  </a:cubicBezTo>
                  <a:cubicBezTo>
                    <a:pt x="312" y="1697"/>
                    <a:pt x="348" y="1700"/>
                    <a:pt x="384" y="1700"/>
                  </a:cubicBezTo>
                  <a:cubicBezTo>
                    <a:pt x="1056" y="1700"/>
                    <a:pt x="1506" y="729"/>
                    <a:pt x="1051" y="231"/>
                  </a:cubicBezTo>
                  <a:cubicBezTo>
                    <a:pt x="959" y="117"/>
                    <a:pt x="822" y="25"/>
                    <a:pt x="663" y="2"/>
                  </a:cubicBezTo>
                  <a:cubicBezTo>
                    <a:pt x="655" y="1"/>
                    <a:pt x="646" y="0"/>
                    <a:pt x="63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7"/>
            <p:cNvSpPr/>
            <p:nvPr/>
          </p:nvSpPr>
          <p:spPr>
            <a:xfrm>
              <a:off x="3867238" y="2673518"/>
              <a:ext cx="38839" cy="29831"/>
            </a:xfrm>
            <a:custGeom>
              <a:avLst/>
              <a:gdLst/>
              <a:ahLst/>
              <a:cxnLst/>
              <a:rect l="l" t="t" r="r" b="b"/>
              <a:pathLst>
                <a:path w="1233" h="947" extrusionOk="0">
                  <a:moveTo>
                    <a:pt x="23" y="0"/>
                  </a:moveTo>
                  <a:cubicBezTo>
                    <a:pt x="23" y="0"/>
                    <a:pt x="0" y="868"/>
                    <a:pt x="548" y="936"/>
                  </a:cubicBezTo>
                  <a:cubicBezTo>
                    <a:pt x="589" y="943"/>
                    <a:pt x="626" y="946"/>
                    <a:pt x="662" y="946"/>
                  </a:cubicBezTo>
                  <a:cubicBezTo>
                    <a:pt x="1233" y="946"/>
                    <a:pt x="1233" y="137"/>
                    <a:pt x="1233" y="137"/>
                  </a:cubicBezTo>
                  <a:lnTo>
                    <a:pt x="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7"/>
            <p:cNvSpPr/>
            <p:nvPr/>
          </p:nvSpPr>
          <p:spPr>
            <a:xfrm>
              <a:off x="3868687" y="2784241"/>
              <a:ext cx="154602" cy="51786"/>
            </a:xfrm>
            <a:custGeom>
              <a:avLst/>
              <a:gdLst/>
              <a:ahLst/>
              <a:cxnLst/>
              <a:rect l="l" t="t" r="r" b="b"/>
              <a:pathLst>
                <a:path w="4908" h="1644" fill="none" extrusionOk="0">
                  <a:moveTo>
                    <a:pt x="69" y="297"/>
                  </a:moveTo>
                  <a:cubicBezTo>
                    <a:pt x="69" y="297"/>
                    <a:pt x="0" y="1416"/>
                    <a:pt x="1621" y="1507"/>
                  </a:cubicBezTo>
                  <a:cubicBezTo>
                    <a:pt x="3903" y="1644"/>
                    <a:pt x="4908" y="1"/>
                    <a:pt x="4908" y="1"/>
                  </a:cubicBezTo>
                </a:path>
              </a:pathLst>
            </a:custGeom>
            <a:solidFill>
              <a:schemeClr val="accent1"/>
            </a:solid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 name="Google Shape;1104;p37"/>
            <p:cNvGrpSpPr/>
            <p:nvPr/>
          </p:nvGrpSpPr>
          <p:grpSpPr>
            <a:xfrm>
              <a:off x="2912955" y="3170173"/>
              <a:ext cx="1784473" cy="1433702"/>
              <a:chOff x="846925" y="3108175"/>
              <a:chExt cx="1948115" cy="1565177"/>
            </a:xfrm>
          </p:grpSpPr>
          <p:sp>
            <p:nvSpPr>
              <p:cNvPr id="1105" name="Google Shape;1105;p37"/>
              <p:cNvSpPr/>
              <p:nvPr/>
            </p:nvSpPr>
            <p:spPr>
              <a:xfrm>
                <a:off x="910378" y="3472587"/>
                <a:ext cx="256111" cy="1200764"/>
              </a:xfrm>
              <a:custGeom>
                <a:avLst/>
                <a:gdLst/>
                <a:ahLst/>
                <a:cxnLst/>
                <a:rect l="l" t="t" r="r" b="b"/>
                <a:pathLst>
                  <a:path w="7556" h="35426" fill="none" extrusionOk="0">
                    <a:moveTo>
                      <a:pt x="0" y="35425"/>
                    </a:moveTo>
                    <a:lnTo>
                      <a:pt x="0" y="2078"/>
                    </a:lnTo>
                    <a:cubicBezTo>
                      <a:pt x="0" y="936"/>
                      <a:pt x="936" y="1"/>
                      <a:pt x="2077" y="1"/>
                    </a:cubicBezTo>
                    <a:lnTo>
                      <a:pt x="7555" y="1"/>
                    </a:lnTo>
                  </a:path>
                </a:pathLst>
              </a:custGeom>
              <a:solidFill>
                <a:schemeClr val="accent1"/>
              </a:solidFill>
              <a:ln w="188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2475507" y="3472587"/>
                <a:ext cx="256111" cy="1200764"/>
              </a:xfrm>
              <a:custGeom>
                <a:avLst/>
                <a:gdLst/>
                <a:ahLst/>
                <a:cxnLst/>
                <a:rect l="l" t="t" r="r" b="b"/>
                <a:pathLst>
                  <a:path w="7556" h="35426" fill="none" extrusionOk="0">
                    <a:moveTo>
                      <a:pt x="7556" y="35425"/>
                    </a:moveTo>
                    <a:lnTo>
                      <a:pt x="7556" y="2078"/>
                    </a:lnTo>
                    <a:cubicBezTo>
                      <a:pt x="7556" y="936"/>
                      <a:pt x="6620" y="1"/>
                      <a:pt x="5479" y="1"/>
                    </a:cubicBezTo>
                    <a:lnTo>
                      <a:pt x="1" y="1"/>
                    </a:lnTo>
                  </a:path>
                </a:pathLst>
              </a:custGeom>
              <a:solidFill>
                <a:schemeClr val="accent1"/>
              </a:solidFill>
              <a:ln w="188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846925" y="3436217"/>
                <a:ext cx="1948115" cy="46470"/>
              </a:xfrm>
              <a:custGeom>
                <a:avLst/>
                <a:gdLst/>
                <a:ahLst/>
                <a:cxnLst/>
                <a:rect l="l" t="t" r="r" b="b"/>
                <a:pathLst>
                  <a:path w="57475" h="1371" extrusionOk="0">
                    <a:moveTo>
                      <a:pt x="1" y="1"/>
                    </a:moveTo>
                    <a:lnTo>
                      <a:pt x="1" y="1370"/>
                    </a:lnTo>
                    <a:lnTo>
                      <a:pt x="57475" y="1370"/>
                    </a:lnTo>
                    <a:lnTo>
                      <a:pt x="5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1468198" y="3108175"/>
                <a:ext cx="559369" cy="328070"/>
              </a:xfrm>
              <a:custGeom>
                <a:avLst/>
                <a:gdLst/>
                <a:ahLst/>
                <a:cxnLst/>
                <a:rect l="l" t="t" r="r" b="b"/>
                <a:pathLst>
                  <a:path w="16503" h="9679" extrusionOk="0">
                    <a:moveTo>
                      <a:pt x="365" y="1"/>
                    </a:moveTo>
                    <a:cubicBezTo>
                      <a:pt x="160" y="1"/>
                      <a:pt x="0" y="161"/>
                      <a:pt x="23" y="366"/>
                    </a:cubicBezTo>
                    <a:lnTo>
                      <a:pt x="1324" y="9679"/>
                    </a:lnTo>
                    <a:lnTo>
                      <a:pt x="16503" y="9679"/>
                    </a:lnTo>
                    <a:lnTo>
                      <a:pt x="15225" y="480"/>
                    </a:lnTo>
                    <a:cubicBezTo>
                      <a:pt x="15202" y="206"/>
                      <a:pt x="14951" y="1"/>
                      <a:pt x="14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1845727" y="3411473"/>
                <a:ext cx="399249" cy="24777"/>
              </a:xfrm>
              <a:custGeom>
                <a:avLst/>
                <a:gdLst/>
                <a:ahLst/>
                <a:cxnLst/>
                <a:rect l="l" t="t" r="r" b="b"/>
                <a:pathLst>
                  <a:path w="11779" h="731" extrusionOk="0">
                    <a:moveTo>
                      <a:pt x="1" y="0"/>
                    </a:moveTo>
                    <a:lnTo>
                      <a:pt x="1" y="731"/>
                    </a:lnTo>
                    <a:lnTo>
                      <a:pt x="11779" y="731"/>
                    </a:lnTo>
                    <a:cubicBezTo>
                      <a:pt x="11779" y="320"/>
                      <a:pt x="11459" y="0"/>
                      <a:pt x="1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1692553" y="3239724"/>
                <a:ext cx="79721" cy="73518"/>
              </a:xfrm>
              <a:custGeom>
                <a:avLst/>
                <a:gdLst/>
                <a:ahLst/>
                <a:cxnLst/>
                <a:rect l="l" t="t" r="r" b="b"/>
                <a:pathLst>
                  <a:path w="2352" h="2169" extrusionOk="0">
                    <a:moveTo>
                      <a:pt x="1028" y="0"/>
                    </a:moveTo>
                    <a:cubicBezTo>
                      <a:pt x="434" y="0"/>
                      <a:pt x="1" y="479"/>
                      <a:pt x="92" y="1073"/>
                    </a:cubicBezTo>
                    <a:cubicBezTo>
                      <a:pt x="183" y="1689"/>
                      <a:pt x="731" y="2169"/>
                      <a:pt x="1324" y="2169"/>
                    </a:cubicBezTo>
                    <a:cubicBezTo>
                      <a:pt x="1941" y="2169"/>
                      <a:pt x="2352" y="1689"/>
                      <a:pt x="2260" y="1073"/>
                    </a:cubicBezTo>
                    <a:cubicBezTo>
                      <a:pt x="2192" y="479"/>
                      <a:pt x="1621" y="0"/>
                      <a:pt x="1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1" name="Google Shape;1111;p37"/>
          <p:cNvGrpSpPr/>
          <p:nvPr/>
        </p:nvGrpSpPr>
        <p:grpSpPr>
          <a:xfrm>
            <a:off x="5293688" y="0"/>
            <a:ext cx="422503" cy="1832059"/>
            <a:chOff x="7093138" y="727500"/>
            <a:chExt cx="422503" cy="1832059"/>
          </a:xfrm>
        </p:grpSpPr>
        <p:sp>
          <p:nvSpPr>
            <p:cNvPr id="1112" name="Google Shape;1112;p37"/>
            <p:cNvSpPr/>
            <p:nvPr/>
          </p:nvSpPr>
          <p:spPr>
            <a:xfrm>
              <a:off x="7246525" y="2440303"/>
              <a:ext cx="119221" cy="119256"/>
            </a:xfrm>
            <a:custGeom>
              <a:avLst/>
              <a:gdLst/>
              <a:ahLst/>
              <a:cxnLst/>
              <a:rect l="l" t="t" r="r" b="b"/>
              <a:pathLst>
                <a:path w="3409" h="3410" extrusionOk="0">
                  <a:moveTo>
                    <a:pt x="1705" y="1"/>
                  </a:moveTo>
                  <a:cubicBezTo>
                    <a:pt x="777" y="1"/>
                    <a:pt x="0" y="752"/>
                    <a:pt x="0" y="1705"/>
                  </a:cubicBezTo>
                  <a:cubicBezTo>
                    <a:pt x="0" y="2657"/>
                    <a:pt x="777" y="3409"/>
                    <a:pt x="1705" y="3409"/>
                  </a:cubicBezTo>
                  <a:cubicBezTo>
                    <a:pt x="2657" y="3409"/>
                    <a:pt x="3409" y="2657"/>
                    <a:pt x="3409" y="1705"/>
                  </a:cubicBezTo>
                  <a:cubicBezTo>
                    <a:pt x="3409" y="752"/>
                    <a:pt x="2657"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7093138" y="2264989"/>
              <a:ext cx="422503" cy="213052"/>
            </a:xfrm>
            <a:custGeom>
              <a:avLst/>
              <a:gdLst/>
              <a:ahLst/>
              <a:cxnLst/>
              <a:rect l="l" t="t" r="r" b="b"/>
              <a:pathLst>
                <a:path w="12081" h="6092" extrusionOk="0">
                  <a:moveTo>
                    <a:pt x="6040" y="1"/>
                  </a:moveTo>
                  <a:cubicBezTo>
                    <a:pt x="2707" y="1"/>
                    <a:pt x="0" y="2708"/>
                    <a:pt x="0" y="6041"/>
                  </a:cubicBezTo>
                  <a:lnTo>
                    <a:pt x="0" y="6091"/>
                  </a:lnTo>
                  <a:lnTo>
                    <a:pt x="12081" y="6091"/>
                  </a:lnTo>
                  <a:lnTo>
                    <a:pt x="12081" y="6041"/>
                  </a:lnTo>
                  <a:cubicBezTo>
                    <a:pt x="12081" y="2708"/>
                    <a:pt x="9374" y="1"/>
                    <a:pt x="6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4" name="Google Shape;1114;p37"/>
            <p:cNvCxnSpPr/>
            <p:nvPr/>
          </p:nvCxnSpPr>
          <p:spPr>
            <a:xfrm rot="10800000">
              <a:off x="7304385" y="727500"/>
              <a:ext cx="0" cy="1537500"/>
            </a:xfrm>
            <a:prstGeom prst="straightConnector1">
              <a:avLst/>
            </a:prstGeom>
            <a:noFill/>
            <a:ln w="19050" cap="flat" cmpd="sng">
              <a:solidFill>
                <a:schemeClr val="dk1"/>
              </a:solidFill>
              <a:prstDash val="solid"/>
              <a:round/>
              <a:headEnd type="none" w="med" len="med"/>
              <a:tailEnd type="none" w="med" len="med"/>
            </a:ln>
          </p:spPr>
        </p:cxnSp>
      </p:grpSp>
      <p:grpSp>
        <p:nvGrpSpPr>
          <p:cNvPr id="1115" name="Google Shape;1115;p37"/>
          <p:cNvGrpSpPr/>
          <p:nvPr/>
        </p:nvGrpSpPr>
        <p:grpSpPr>
          <a:xfrm>
            <a:off x="6169998" y="0"/>
            <a:ext cx="422503" cy="1286059"/>
            <a:chOff x="7856998" y="456300"/>
            <a:chExt cx="422503" cy="1286059"/>
          </a:xfrm>
        </p:grpSpPr>
        <p:sp>
          <p:nvSpPr>
            <p:cNvPr id="1116" name="Google Shape;1116;p37"/>
            <p:cNvSpPr/>
            <p:nvPr/>
          </p:nvSpPr>
          <p:spPr>
            <a:xfrm>
              <a:off x="8011260" y="1623103"/>
              <a:ext cx="119256" cy="119256"/>
            </a:xfrm>
            <a:custGeom>
              <a:avLst/>
              <a:gdLst/>
              <a:ahLst/>
              <a:cxnLst/>
              <a:rect l="l" t="t" r="r" b="b"/>
              <a:pathLst>
                <a:path w="3410" h="3410" extrusionOk="0">
                  <a:moveTo>
                    <a:pt x="1705" y="1"/>
                  </a:moveTo>
                  <a:cubicBezTo>
                    <a:pt x="752" y="1"/>
                    <a:pt x="1" y="752"/>
                    <a:pt x="1" y="1705"/>
                  </a:cubicBezTo>
                  <a:cubicBezTo>
                    <a:pt x="1" y="2657"/>
                    <a:pt x="752" y="3409"/>
                    <a:pt x="1705" y="3409"/>
                  </a:cubicBezTo>
                  <a:cubicBezTo>
                    <a:pt x="2632" y="3409"/>
                    <a:pt x="3409" y="2657"/>
                    <a:pt x="3409" y="1705"/>
                  </a:cubicBezTo>
                  <a:cubicBezTo>
                    <a:pt x="3409" y="752"/>
                    <a:pt x="2632"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7"/>
            <p:cNvSpPr/>
            <p:nvPr/>
          </p:nvSpPr>
          <p:spPr>
            <a:xfrm>
              <a:off x="7856998" y="1447789"/>
              <a:ext cx="422503" cy="213052"/>
            </a:xfrm>
            <a:custGeom>
              <a:avLst/>
              <a:gdLst/>
              <a:ahLst/>
              <a:cxnLst/>
              <a:rect l="l" t="t" r="r" b="b"/>
              <a:pathLst>
                <a:path w="12081" h="6092" extrusionOk="0">
                  <a:moveTo>
                    <a:pt x="6041" y="1"/>
                  </a:moveTo>
                  <a:cubicBezTo>
                    <a:pt x="2707" y="1"/>
                    <a:pt x="1" y="2708"/>
                    <a:pt x="1" y="6041"/>
                  </a:cubicBezTo>
                  <a:lnTo>
                    <a:pt x="1"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8" name="Google Shape;1118;p37"/>
            <p:cNvCxnSpPr/>
            <p:nvPr/>
          </p:nvCxnSpPr>
          <p:spPr>
            <a:xfrm rot="10800000">
              <a:off x="8068260" y="456300"/>
              <a:ext cx="0" cy="991500"/>
            </a:xfrm>
            <a:prstGeom prst="straightConnector1">
              <a:avLst/>
            </a:prstGeom>
            <a:noFill/>
            <a:ln w="19050" cap="flat" cmpd="sng">
              <a:solidFill>
                <a:schemeClr val="dk1"/>
              </a:solidFill>
              <a:prstDash val="solid"/>
              <a:round/>
              <a:headEnd type="none" w="med" len="med"/>
              <a:tailEnd type="none" w="med" len="med"/>
            </a:ln>
          </p:spPr>
        </p:cxnSp>
      </p:grpSp>
      <p:grpSp>
        <p:nvGrpSpPr>
          <p:cNvPr id="14" name="Group 13">
            <a:extLst>
              <a:ext uri="{FF2B5EF4-FFF2-40B4-BE49-F238E27FC236}">
                <a16:creationId xmlns:a16="http://schemas.microsoft.com/office/drawing/2014/main" id="{B8429782-D2C7-9576-D363-B1A0B57E8FE8}"/>
              </a:ext>
            </a:extLst>
          </p:cNvPr>
          <p:cNvGrpSpPr/>
          <p:nvPr/>
        </p:nvGrpSpPr>
        <p:grpSpPr>
          <a:xfrm>
            <a:off x="7765482" y="389136"/>
            <a:ext cx="2431800" cy="1074070"/>
            <a:chOff x="7786736" y="1023105"/>
            <a:chExt cx="2431800" cy="1074070"/>
          </a:xfrm>
        </p:grpSpPr>
        <p:grpSp>
          <p:nvGrpSpPr>
            <p:cNvPr id="7" name="Google Shape;12678;p65">
              <a:extLst>
                <a:ext uri="{FF2B5EF4-FFF2-40B4-BE49-F238E27FC236}">
                  <a16:creationId xmlns:a16="http://schemas.microsoft.com/office/drawing/2014/main" id="{99E2EA90-206E-879A-2D0E-D18949ACD6C6}"/>
                </a:ext>
              </a:extLst>
            </p:cNvPr>
            <p:cNvGrpSpPr/>
            <p:nvPr/>
          </p:nvGrpSpPr>
          <p:grpSpPr>
            <a:xfrm>
              <a:off x="7960876" y="1023105"/>
              <a:ext cx="792905" cy="715607"/>
              <a:chOff x="6069423" y="2891892"/>
              <a:chExt cx="362321" cy="364231"/>
            </a:xfrm>
          </p:grpSpPr>
          <p:sp>
            <p:nvSpPr>
              <p:cNvPr id="8" name="Google Shape;12679;p65">
                <a:extLst>
                  <a:ext uri="{FF2B5EF4-FFF2-40B4-BE49-F238E27FC236}">
                    <a16:creationId xmlns:a16="http://schemas.microsoft.com/office/drawing/2014/main" id="{3572C0A8-0817-C217-B1E0-34F3B384F897}"/>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80;p65">
                <a:extLst>
                  <a:ext uri="{FF2B5EF4-FFF2-40B4-BE49-F238E27FC236}">
                    <a16:creationId xmlns:a16="http://schemas.microsoft.com/office/drawing/2014/main" id="{D3A7D062-E5AE-5144-C538-2B3BB2A673C2}"/>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81;p65">
                <a:extLst>
                  <a:ext uri="{FF2B5EF4-FFF2-40B4-BE49-F238E27FC236}">
                    <a16:creationId xmlns:a16="http://schemas.microsoft.com/office/drawing/2014/main" id="{838F21A8-645F-BBFA-6059-9DE6DB15FB36}"/>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82;p65">
                <a:extLst>
                  <a:ext uri="{FF2B5EF4-FFF2-40B4-BE49-F238E27FC236}">
                    <a16:creationId xmlns:a16="http://schemas.microsoft.com/office/drawing/2014/main" id="{015B29C2-96DA-6FF6-17D5-88FC468E09C4}"/>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83;p65">
                <a:extLst>
                  <a:ext uri="{FF2B5EF4-FFF2-40B4-BE49-F238E27FC236}">
                    <a16:creationId xmlns:a16="http://schemas.microsoft.com/office/drawing/2014/main" id="{1B52E68B-C6FE-D378-6CBA-6DA0BFF60E3D}"/>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84;p65">
                <a:extLst>
                  <a:ext uri="{FF2B5EF4-FFF2-40B4-BE49-F238E27FC236}">
                    <a16:creationId xmlns:a16="http://schemas.microsoft.com/office/drawing/2014/main" id="{08BAAB0B-32D2-53E8-AC13-371BC71D2165}"/>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67;p35">
              <a:extLst>
                <a:ext uri="{FF2B5EF4-FFF2-40B4-BE49-F238E27FC236}">
                  <a16:creationId xmlns:a16="http://schemas.microsoft.com/office/drawing/2014/main" id="{A5758621-33DC-212F-8846-BF685089F7FD}"/>
                </a:ext>
              </a:extLst>
            </p:cNvPr>
            <p:cNvSpPr txBox="1">
              <a:spLocks/>
            </p:cNvSpPr>
            <p:nvPr/>
          </p:nvSpPr>
          <p:spPr>
            <a:xfrm>
              <a:off x="7786736" y="1720075"/>
              <a:ext cx="2431800"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2800" b="1" dirty="0" err="1">
                  <a:latin typeface="DM Sans" pitchFamily="2" charset="0"/>
                </a:rPr>
                <a:t>Jenis</a:t>
              </a:r>
              <a:endParaRPr lang="en-ID" b="1" dirty="0">
                <a:latin typeface="DM Sans" pitchFamily="2" charset="0"/>
              </a:endParaRPr>
            </a:p>
          </p:txBody>
        </p:sp>
      </p:grpSp>
      <p:sp>
        <p:nvSpPr>
          <p:cNvPr id="5" name="Google Shape;979;p36">
            <a:extLst>
              <a:ext uri="{FF2B5EF4-FFF2-40B4-BE49-F238E27FC236}">
                <a16:creationId xmlns:a16="http://schemas.microsoft.com/office/drawing/2014/main" id="{E2D6C061-D626-06A8-84B4-2E8F1EA79AB1}"/>
              </a:ext>
            </a:extLst>
          </p:cNvPr>
          <p:cNvSpPr txBox="1">
            <a:spLocks/>
          </p:cNvSpPr>
          <p:nvPr/>
        </p:nvSpPr>
        <p:spPr>
          <a:xfrm>
            <a:off x="914701" y="369884"/>
            <a:ext cx="4671114" cy="11885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l"/>
            <a:r>
              <a:rPr lang="en-ID" sz="1200" b="1" dirty="0" err="1">
                <a:solidFill>
                  <a:srgbClr val="000000"/>
                </a:solidFill>
                <a:latin typeface="DM Sans" pitchFamily="2" charset="0"/>
              </a:rPr>
              <a:t>Angkutan</a:t>
            </a:r>
            <a:r>
              <a:rPr lang="en-ID" sz="1200" b="1" dirty="0">
                <a:solidFill>
                  <a:srgbClr val="000000"/>
                </a:solidFill>
                <a:latin typeface="DM Sans" pitchFamily="2" charset="0"/>
              </a:rPr>
              <a:t> </a:t>
            </a:r>
            <a:r>
              <a:rPr lang="en-ID" sz="1200" b="1" dirty="0" err="1">
                <a:solidFill>
                  <a:srgbClr val="000000"/>
                </a:solidFill>
                <a:latin typeface="DM Sans" pitchFamily="2" charset="0"/>
              </a:rPr>
              <a:t>Umum</a:t>
            </a:r>
            <a:r>
              <a:rPr lang="en-ID" sz="1200" b="1" dirty="0">
                <a:solidFill>
                  <a:srgbClr val="000000"/>
                </a:solidFill>
                <a:latin typeface="DM Sans" pitchFamily="2" charset="0"/>
              </a:rPr>
              <a:t> Integrasi</a:t>
            </a:r>
          </a:p>
          <a:p>
            <a:pPr algn="l"/>
            <a:r>
              <a:rPr lang="en-ID" sz="1200" dirty="0">
                <a:solidFill>
                  <a:srgbClr val="000000"/>
                </a:solidFill>
                <a:latin typeface="DM Sans" pitchFamily="2" charset="0"/>
              </a:rPr>
              <a:t>- </a:t>
            </a:r>
            <a:r>
              <a:rPr lang="en-ID" sz="1200" dirty="0" err="1">
                <a:solidFill>
                  <a:srgbClr val="000000"/>
                </a:solidFill>
                <a:latin typeface="DM Sans" pitchFamily="2" charset="0"/>
              </a:rPr>
              <a:t>Trayek</a:t>
            </a:r>
            <a:r>
              <a:rPr lang="en-ID" sz="1200" dirty="0">
                <a:solidFill>
                  <a:srgbClr val="000000"/>
                </a:solidFill>
                <a:latin typeface="DM Sans" pitchFamily="2" charset="0"/>
              </a:rPr>
              <a:t> </a:t>
            </a:r>
            <a:r>
              <a:rPr lang="en-ID" sz="1200" dirty="0" err="1">
                <a:solidFill>
                  <a:srgbClr val="000000"/>
                </a:solidFill>
                <a:latin typeface="DM Sans" pitchFamily="2" charset="0"/>
              </a:rPr>
              <a:t>dengan</a:t>
            </a:r>
            <a:r>
              <a:rPr lang="en-ID" sz="1200" dirty="0">
                <a:solidFill>
                  <a:srgbClr val="000000"/>
                </a:solidFill>
                <a:latin typeface="DM Sans" pitchFamily="2" charset="0"/>
              </a:rPr>
              <a:t> </a:t>
            </a:r>
            <a:r>
              <a:rPr lang="en-ID" sz="1200" dirty="0" err="1">
                <a:solidFill>
                  <a:srgbClr val="000000"/>
                </a:solidFill>
                <a:latin typeface="DM Sans" pitchFamily="2" charset="0"/>
              </a:rPr>
              <a:t>jumlah</a:t>
            </a:r>
            <a:r>
              <a:rPr lang="en-ID" sz="1200" dirty="0">
                <a:solidFill>
                  <a:srgbClr val="000000"/>
                </a:solidFill>
                <a:latin typeface="DM Sans" pitchFamily="2" charset="0"/>
              </a:rPr>
              <a:t> </a:t>
            </a:r>
            <a:r>
              <a:rPr lang="en-ID" sz="1200" dirty="0" err="1">
                <a:solidFill>
                  <a:srgbClr val="000000"/>
                </a:solidFill>
                <a:latin typeface="DM Sans" pitchFamily="2" charset="0"/>
              </a:rPr>
              <a:t>penumpang</a:t>
            </a:r>
            <a:r>
              <a:rPr lang="en-ID" sz="1200" dirty="0">
                <a:solidFill>
                  <a:srgbClr val="000000"/>
                </a:solidFill>
                <a:latin typeface="DM Sans" pitchFamily="2" charset="0"/>
              </a:rPr>
              <a:t> paling </a:t>
            </a:r>
            <a:r>
              <a:rPr lang="en-ID" sz="1200" dirty="0" err="1">
                <a:solidFill>
                  <a:srgbClr val="000000"/>
                </a:solidFill>
                <a:latin typeface="DM Sans" pitchFamily="2" charset="0"/>
              </a:rPr>
              <a:t>banyak</a:t>
            </a:r>
            <a:r>
              <a:rPr lang="en-ID" sz="1200" dirty="0">
                <a:solidFill>
                  <a:srgbClr val="000000"/>
                </a:solidFill>
                <a:latin typeface="DM Sans" pitchFamily="2" charset="0"/>
              </a:rPr>
              <a:t>:</a:t>
            </a:r>
            <a:endParaRPr lang="en-ID" sz="1200" b="0" dirty="0">
              <a:solidFill>
                <a:srgbClr val="333333"/>
              </a:solidFill>
              <a:effectLst/>
              <a:latin typeface="DM Sans" pitchFamily="2" charset="0"/>
            </a:endParaRPr>
          </a:p>
          <a:p>
            <a:pPr algn="l"/>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kode</a:t>
            </a:r>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trayek</a:t>
            </a:r>
            <a:r>
              <a:rPr lang="en-ID" sz="1200" b="0" dirty="0">
                <a:solidFill>
                  <a:srgbClr val="333333"/>
                </a:solidFill>
                <a:effectLst/>
                <a:latin typeface="DM Sans" pitchFamily="2" charset="0"/>
              </a:rPr>
              <a:t> </a:t>
            </a:r>
            <a:r>
              <a:rPr lang="en-ID" sz="1200" b="1" dirty="0">
                <a:solidFill>
                  <a:srgbClr val="333333"/>
                </a:solidFill>
                <a:effectLst/>
                <a:latin typeface="DM Sans" pitchFamily="2" charset="0"/>
              </a:rPr>
              <a:t>6C </a:t>
            </a:r>
            <a:r>
              <a:rPr lang="en-ID" sz="1200" b="0" dirty="0">
                <a:solidFill>
                  <a:srgbClr val="333333"/>
                </a:solidFill>
                <a:effectLst/>
                <a:latin typeface="DM Sans" pitchFamily="2" charset="0"/>
              </a:rPr>
              <a:t>(</a:t>
            </a:r>
            <a:r>
              <a:rPr lang="en-ID" sz="1200" b="0" dirty="0" err="1">
                <a:solidFill>
                  <a:srgbClr val="333333"/>
                </a:solidFill>
                <a:effectLst/>
                <a:latin typeface="DM Sans" pitchFamily="2" charset="0"/>
              </a:rPr>
              <a:t>Stasiun</a:t>
            </a:r>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Tebet</a:t>
            </a:r>
            <a:r>
              <a:rPr lang="en-ID" sz="1200" b="0" dirty="0">
                <a:solidFill>
                  <a:srgbClr val="333333"/>
                </a:solidFill>
                <a:effectLst/>
                <a:latin typeface="DM Sans" pitchFamily="2" charset="0"/>
              </a:rPr>
              <a:t> - </a:t>
            </a:r>
            <a:r>
              <a:rPr lang="en-ID" sz="1200" b="0" dirty="0" err="1">
                <a:solidFill>
                  <a:srgbClr val="333333"/>
                </a:solidFill>
                <a:effectLst/>
                <a:latin typeface="DM Sans" pitchFamily="2" charset="0"/>
              </a:rPr>
              <a:t>Karet</a:t>
            </a:r>
            <a:r>
              <a:rPr lang="en-ID" sz="1200" b="0" dirty="0">
                <a:solidFill>
                  <a:srgbClr val="333333"/>
                </a:solidFill>
                <a:effectLst/>
                <a:latin typeface="DM Sans" pitchFamily="2" charset="0"/>
              </a:rPr>
              <a:t> Via Patra </a:t>
            </a:r>
            <a:r>
              <a:rPr lang="en-ID" sz="1200" b="0" dirty="0" err="1">
                <a:solidFill>
                  <a:srgbClr val="333333"/>
                </a:solidFill>
                <a:effectLst/>
                <a:latin typeface="DM Sans" pitchFamily="2" charset="0"/>
              </a:rPr>
              <a:t>Kuningan</a:t>
            </a:r>
            <a:r>
              <a:rPr lang="en-ID" sz="1200" b="0" dirty="0">
                <a:solidFill>
                  <a:srgbClr val="333333"/>
                </a:solidFill>
                <a:effectLst/>
                <a:latin typeface="DM Sans" pitchFamily="2" charset="0"/>
              </a:rPr>
              <a:t>)</a:t>
            </a:r>
          </a:p>
          <a:p>
            <a:pPr algn="l"/>
            <a:r>
              <a:rPr lang="en-ID" sz="1200" dirty="0">
                <a:solidFill>
                  <a:srgbClr val="000000"/>
                </a:solidFill>
                <a:latin typeface="DM Sans" pitchFamily="2" charset="0"/>
              </a:rPr>
              <a:t>- </a:t>
            </a:r>
            <a:r>
              <a:rPr lang="en-ID" sz="1200" dirty="0" err="1">
                <a:solidFill>
                  <a:srgbClr val="000000"/>
                </a:solidFill>
                <a:latin typeface="DM Sans" pitchFamily="2" charset="0"/>
              </a:rPr>
              <a:t>Trayek</a:t>
            </a:r>
            <a:r>
              <a:rPr lang="en-ID" sz="1200" dirty="0">
                <a:solidFill>
                  <a:srgbClr val="000000"/>
                </a:solidFill>
                <a:latin typeface="DM Sans" pitchFamily="2" charset="0"/>
              </a:rPr>
              <a:t> </a:t>
            </a:r>
            <a:r>
              <a:rPr lang="en-ID" sz="1200" dirty="0" err="1">
                <a:solidFill>
                  <a:srgbClr val="000000"/>
                </a:solidFill>
                <a:latin typeface="DM Sans" pitchFamily="2" charset="0"/>
              </a:rPr>
              <a:t>dengan</a:t>
            </a:r>
            <a:r>
              <a:rPr lang="en-ID" sz="1200" dirty="0">
                <a:solidFill>
                  <a:srgbClr val="000000"/>
                </a:solidFill>
                <a:latin typeface="DM Sans" pitchFamily="2" charset="0"/>
              </a:rPr>
              <a:t> </a:t>
            </a:r>
            <a:r>
              <a:rPr lang="en-ID" sz="1200" dirty="0" err="1">
                <a:solidFill>
                  <a:srgbClr val="000000"/>
                </a:solidFill>
                <a:latin typeface="DM Sans" pitchFamily="2" charset="0"/>
              </a:rPr>
              <a:t>jumlah</a:t>
            </a:r>
            <a:r>
              <a:rPr lang="en-ID" sz="1200" dirty="0">
                <a:solidFill>
                  <a:srgbClr val="000000"/>
                </a:solidFill>
                <a:latin typeface="DM Sans" pitchFamily="2" charset="0"/>
              </a:rPr>
              <a:t> </a:t>
            </a:r>
            <a:r>
              <a:rPr lang="en-ID" sz="1200" dirty="0" err="1">
                <a:solidFill>
                  <a:srgbClr val="000000"/>
                </a:solidFill>
                <a:latin typeface="DM Sans" pitchFamily="2" charset="0"/>
              </a:rPr>
              <a:t>penumpang</a:t>
            </a:r>
            <a:r>
              <a:rPr lang="en-ID" sz="1200" dirty="0">
                <a:solidFill>
                  <a:srgbClr val="000000"/>
                </a:solidFill>
                <a:latin typeface="DM Sans" pitchFamily="2" charset="0"/>
              </a:rPr>
              <a:t> paling </a:t>
            </a:r>
            <a:r>
              <a:rPr lang="en-ID" sz="1200" dirty="0" err="1">
                <a:solidFill>
                  <a:srgbClr val="000000"/>
                </a:solidFill>
                <a:latin typeface="DM Sans" pitchFamily="2" charset="0"/>
              </a:rPr>
              <a:t>sedikit</a:t>
            </a:r>
            <a:r>
              <a:rPr lang="en-ID" sz="1200" dirty="0">
                <a:solidFill>
                  <a:srgbClr val="000000"/>
                </a:solidFill>
                <a:latin typeface="DM Sans" pitchFamily="2" charset="0"/>
              </a:rPr>
              <a:t>:</a:t>
            </a:r>
            <a:endParaRPr lang="en-ID" sz="1200" b="0" dirty="0">
              <a:solidFill>
                <a:srgbClr val="333333"/>
              </a:solidFill>
              <a:effectLst/>
              <a:latin typeface="DM Sans" pitchFamily="2" charset="0"/>
            </a:endParaRPr>
          </a:p>
          <a:p>
            <a:pPr algn="l"/>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kode</a:t>
            </a:r>
            <a:r>
              <a:rPr lang="en-ID" sz="1200" dirty="0">
                <a:solidFill>
                  <a:srgbClr val="333333"/>
                </a:solidFill>
                <a:latin typeface="DM Sans" pitchFamily="2" charset="0"/>
              </a:rPr>
              <a:t> </a:t>
            </a:r>
            <a:r>
              <a:rPr lang="en-ID" sz="1200" b="0" dirty="0" err="1">
                <a:solidFill>
                  <a:srgbClr val="333333"/>
                </a:solidFill>
                <a:effectLst/>
                <a:latin typeface="DM Sans" pitchFamily="2" charset="0"/>
              </a:rPr>
              <a:t>trayek</a:t>
            </a:r>
            <a:r>
              <a:rPr lang="en-ID" sz="1200" b="0" dirty="0">
                <a:solidFill>
                  <a:srgbClr val="333333"/>
                </a:solidFill>
                <a:effectLst/>
                <a:latin typeface="DM Sans" pitchFamily="2" charset="0"/>
              </a:rPr>
              <a:t> </a:t>
            </a:r>
            <a:r>
              <a:rPr lang="en-ID" sz="1200" b="1" dirty="0">
                <a:solidFill>
                  <a:srgbClr val="333333"/>
                </a:solidFill>
                <a:effectLst/>
                <a:latin typeface="DM Sans" pitchFamily="2" charset="0"/>
              </a:rPr>
              <a:t>GR4</a:t>
            </a:r>
            <a:r>
              <a:rPr lang="en-ID" sz="1200" b="0" dirty="0">
                <a:solidFill>
                  <a:srgbClr val="333333"/>
                </a:solidFill>
                <a:effectLst/>
                <a:latin typeface="DM Sans" pitchFamily="2" charset="0"/>
              </a:rPr>
              <a:t> (Kota Intan - Museum Bahari)</a:t>
            </a:r>
          </a:p>
        </p:txBody>
      </p:sp>
      <p:sp>
        <p:nvSpPr>
          <p:cNvPr id="20" name="Google Shape;979;p36">
            <a:extLst>
              <a:ext uri="{FF2B5EF4-FFF2-40B4-BE49-F238E27FC236}">
                <a16:creationId xmlns:a16="http://schemas.microsoft.com/office/drawing/2014/main" id="{46A1B083-9440-1A61-CE5E-DD3A34005CF3}"/>
              </a:ext>
            </a:extLst>
          </p:cNvPr>
          <p:cNvSpPr txBox="1">
            <a:spLocks/>
          </p:cNvSpPr>
          <p:nvPr/>
        </p:nvSpPr>
        <p:spPr>
          <a:xfrm>
            <a:off x="892769" y="3210619"/>
            <a:ext cx="4671114" cy="12013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l"/>
            <a:r>
              <a:rPr lang="en-ID" sz="1200" b="1" dirty="0" err="1">
                <a:solidFill>
                  <a:srgbClr val="333333"/>
                </a:solidFill>
                <a:effectLst/>
                <a:latin typeface="DM Sans" pitchFamily="2" charset="0"/>
              </a:rPr>
              <a:t>Mikrotrans</a:t>
            </a:r>
            <a:endParaRPr lang="en-ID" sz="1200" b="1" dirty="0">
              <a:solidFill>
                <a:srgbClr val="000000"/>
              </a:solidFill>
              <a:latin typeface="DM Sans" pitchFamily="2" charset="0"/>
            </a:endParaRPr>
          </a:p>
          <a:p>
            <a:pPr algn="l"/>
            <a:r>
              <a:rPr lang="en-ID" sz="1200" dirty="0">
                <a:solidFill>
                  <a:srgbClr val="000000"/>
                </a:solidFill>
                <a:latin typeface="DM Sans" pitchFamily="2" charset="0"/>
              </a:rPr>
              <a:t>- </a:t>
            </a:r>
            <a:r>
              <a:rPr lang="en-ID" sz="1200" dirty="0" err="1">
                <a:solidFill>
                  <a:srgbClr val="000000"/>
                </a:solidFill>
                <a:latin typeface="DM Sans" pitchFamily="2" charset="0"/>
              </a:rPr>
              <a:t>Trayek</a:t>
            </a:r>
            <a:r>
              <a:rPr lang="en-ID" sz="1200" dirty="0">
                <a:solidFill>
                  <a:srgbClr val="000000"/>
                </a:solidFill>
                <a:latin typeface="DM Sans" pitchFamily="2" charset="0"/>
              </a:rPr>
              <a:t> </a:t>
            </a:r>
            <a:r>
              <a:rPr lang="en-ID" sz="1200" dirty="0" err="1">
                <a:solidFill>
                  <a:srgbClr val="000000"/>
                </a:solidFill>
                <a:latin typeface="DM Sans" pitchFamily="2" charset="0"/>
              </a:rPr>
              <a:t>dengan</a:t>
            </a:r>
            <a:r>
              <a:rPr lang="en-ID" sz="1200" dirty="0">
                <a:solidFill>
                  <a:srgbClr val="000000"/>
                </a:solidFill>
                <a:latin typeface="DM Sans" pitchFamily="2" charset="0"/>
              </a:rPr>
              <a:t> </a:t>
            </a:r>
            <a:r>
              <a:rPr lang="en-ID" sz="1200" dirty="0" err="1">
                <a:solidFill>
                  <a:srgbClr val="000000"/>
                </a:solidFill>
                <a:latin typeface="DM Sans" pitchFamily="2" charset="0"/>
              </a:rPr>
              <a:t>jumlah</a:t>
            </a:r>
            <a:r>
              <a:rPr lang="en-ID" sz="1200" dirty="0">
                <a:solidFill>
                  <a:srgbClr val="000000"/>
                </a:solidFill>
                <a:latin typeface="DM Sans" pitchFamily="2" charset="0"/>
              </a:rPr>
              <a:t> </a:t>
            </a:r>
            <a:r>
              <a:rPr lang="en-ID" sz="1200" dirty="0" err="1">
                <a:solidFill>
                  <a:srgbClr val="000000"/>
                </a:solidFill>
                <a:latin typeface="DM Sans" pitchFamily="2" charset="0"/>
              </a:rPr>
              <a:t>penumpang</a:t>
            </a:r>
            <a:r>
              <a:rPr lang="en-ID" sz="1200" dirty="0">
                <a:solidFill>
                  <a:srgbClr val="000000"/>
                </a:solidFill>
                <a:latin typeface="DM Sans" pitchFamily="2" charset="0"/>
              </a:rPr>
              <a:t> paling </a:t>
            </a:r>
            <a:r>
              <a:rPr lang="en-ID" sz="1200" dirty="0" err="1">
                <a:solidFill>
                  <a:srgbClr val="000000"/>
                </a:solidFill>
                <a:latin typeface="DM Sans" pitchFamily="2" charset="0"/>
              </a:rPr>
              <a:t>banyak</a:t>
            </a:r>
            <a:r>
              <a:rPr lang="en-ID" sz="1200" dirty="0">
                <a:solidFill>
                  <a:srgbClr val="000000"/>
                </a:solidFill>
                <a:latin typeface="DM Sans" pitchFamily="2" charset="0"/>
              </a:rPr>
              <a:t>:</a:t>
            </a:r>
            <a:endParaRPr lang="en-ID" sz="1200" b="0" dirty="0">
              <a:solidFill>
                <a:srgbClr val="333333"/>
              </a:solidFill>
              <a:effectLst/>
              <a:latin typeface="DM Sans" pitchFamily="2" charset="0"/>
            </a:endParaRPr>
          </a:p>
          <a:p>
            <a:pPr algn="l"/>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kode</a:t>
            </a:r>
            <a:r>
              <a:rPr lang="en-ID" sz="1200" dirty="0">
                <a:solidFill>
                  <a:srgbClr val="333333"/>
                </a:solidFill>
                <a:latin typeface="DM Sans" pitchFamily="2" charset="0"/>
              </a:rPr>
              <a:t> </a:t>
            </a:r>
            <a:r>
              <a:rPr lang="en-ID" sz="1200" b="0" dirty="0" err="1">
                <a:solidFill>
                  <a:srgbClr val="333333"/>
                </a:solidFill>
                <a:effectLst/>
                <a:latin typeface="DM Sans" pitchFamily="2" charset="0"/>
              </a:rPr>
              <a:t>trayek</a:t>
            </a:r>
            <a:r>
              <a:rPr lang="en-ID" sz="1200" b="0" dirty="0">
                <a:solidFill>
                  <a:srgbClr val="333333"/>
                </a:solidFill>
                <a:effectLst/>
                <a:latin typeface="DM Sans" pitchFamily="2" charset="0"/>
              </a:rPr>
              <a:t> </a:t>
            </a:r>
            <a:r>
              <a:rPr lang="en-ID" sz="1200" b="1" dirty="0">
                <a:solidFill>
                  <a:srgbClr val="333333"/>
                </a:solidFill>
                <a:effectLst/>
                <a:latin typeface="DM Sans" pitchFamily="2" charset="0"/>
              </a:rPr>
              <a:t>JAK.30 </a:t>
            </a:r>
            <a:r>
              <a:rPr lang="en-ID" sz="1200" b="0" dirty="0">
                <a:solidFill>
                  <a:srgbClr val="333333"/>
                </a:solidFill>
                <a:effectLst/>
                <a:latin typeface="DM Sans" pitchFamily="2" charset="0"/>
              </a:rPr>
              <a:t>(Grogol - </a:t>
            </a:r>
            <a:r>
              <a:rPr lang="en-ID" sz="1200" b="0" dirty="0" err="1">
                <a:solidFill>
                  <a:srgbClr val="333333"/>
                </a:solidFill>
                <a:effectLst/>
                <a:latin typeface="DM Sans" pitchFamily="2" charset="0"/>
              </a:rPr>
              <a:t>Meruya</a:t>
            </a:r>
            <a:r>
              <a:rPr lang="en-ID" sz="1200" b="0" dirty="0">
                <a:solidFill>
                  <a:srgbClr val="333333"/>
                </a:solidFill>
                <a:effectLst/>
                <a:latin typeface="DM Sans" pitchFamily="2" charset="0"/>
              </a:rPr>
              <a:t> Via Roxy)</a:t>
            </a:r>
          </a:p>
          <a:p>
            <a:pPr algn="l"/>
            <a:r>
              <a:rPr lang="en-ID" sz="1200" dirty="0">
                <a:solidFill>
                  <a:srgbClr val="000000"/>
                </a:solidFill>
                <a:latin typeface="DM Sans" pitchFamily="2" charset="0"/>
              </a:rPr>
              <a:t>- </a:t>
            </a:r>
            <a:r>
              <a:rPr lang="en-ID" sz="1200" dirty="0" err="1">
                <a:solidFill>
                  <a:srgbClr val="000000"/>
                </a:solidFill>
                <a:latin typeface="DM Sans" pitchFamily="2" charset="0"/>
              </a:rPr>
              <a:t>Trayek</a:t>
            </a:r>
            <a:r>
              <a:rPr lang="en-ID" sz="1200" dirty="0">
                <a:solidFill>
                  <a:srgbClr val="000000"/>
                </a:solidFill>
                <a:latin typeface="DM Sans" pitchFamily="2" charset="0"/>
              </a:rPr>
              <a:t> </a:t>
            </a:r>
            <a:r>
              <a:rPr lang="en-ID" sz="1200" dirty="0" err="1">
                <a:solidFill>
                  <a:srgbClr val="000000"/>
                </a:solidFill>
                <a:latin typeface="DM Sans" pitchFamily="2" charset="0"/>
              </a:rPr>
              <a:t>dengan</a:t>
            </a:r>
            <a:r>
              <a:rPr lang="en-ID" sz="1200" dirty="0">
                <a:solidFill>
                  <a:srgbClr val="000000"/>
                </a:solidFill>
                <a:latin typeface="DM Sans" pitchFamily="2" charset="0"/>
              </a:rPr>
              <a:t> </a:t>
            </a:r>
            <a:r>
              <a:rPr lang="en-ID" sz="1200" dirty="0" err="1">
                <a:solidFill>
                  <a:srgbClr val="000000"/>
                </a:solidFill>
                <a:latin typeface="DM Sans" pitchFamily="2" charset="0"/>
              </a:rPr>
              <a:t>jumlah</a:t>
            </a:r>
            <a:r>
              <a:rPr lang="en-ID" sz="1200" dirty="0">
                <a:solidFill>
                  <a:srgbClr val="000000"/>
                </a:solidFill>
                <a:latin typeface="DM Sans" pitchFamily="2" charset="0"/>
              </a:rPr>
              <a:t> </a:t>
            </a:r>
            <a:r>
              <a:rPr lang="en-ID" sz="1200" dirty="0" err="1">
                <a:solidFill>
                  <a:srgbClr val="000000"/>
                </a:solidFill>
                <a:latin typeface="DM Sans" pitchFamily="2" charset="0"/>
              </a:rPr>
              <a:t>penumpang</a:t>
            </a:r>
            <a:r>
              <a:rPr lang="en-ID" sz="1200" dirty="0">
                <a:solidFill>
                  <a:srgbClr val="000000"/>
                </a:solidFill>
                <a:latin typeface="DM Sans" pitchFamily="2" charset="0"/>
              </a:rPr>
              <a:t> paling </a:t>
            </a:r>
            <a:r>
              <a:rPr lang="en-ID" sz="1200" dirty="0" err="1">
                <a:solidFill>
                  <a:srgbClr val="000000"/>
                </a:solidFill>
                <a:latin typeface="DM Sans" pitchFamily="2" charset="0"/>
              </a:rPr>
              <a:t>sedikit</a:t>
            </a:r>
            <a:r>
              <a:rPr lang="en-ID" sz="1200" dirty="0">
                <a:solidFill>
                  <a:srgbClr val="000000"/>
                </a:solidFill>
                <a:latin typeface="DM Sans" pitchFamily="2" charset="0"/>
              </a:rPr>
              <a:t>:</a:t>
            </a:r>
            <a:endParaRPr lang="en-ID" sz="1200" b="0" dirty="0">
              <a:solidFill>
                <a:srgbClr val="333333"/>
              </a:solidFill>
              <a:effectLst/>
              <a:latin typeface="DM Sans" pitchFamily="2" charset="0"/>
            </a:endParaRPr>
          </a:p>
          <a:p>
            <a:pPr marL="357188" indent="-204788" algn="l"/>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kode</a:t>
            </a:r>
            <a:r>
              <a:rPr lang="en-ID" sz="1200" dirty="0">
                <a:solidFill>
                  <a:srgbClr val="333333"/>
                </a:solidFill>
                <a:latin typeface="DM Sans" pitchFamily="2" charset="0"/>
              </a:rPr>
              <a:t> </a:t>
            </a:r>
            <a:r>
              <a:rPr lang="en-ID" sz="1200" b="0" dirty="0" err="1">
                <a:solidFill>
                  <a:srgbClr val="333333"/>
                </a:solidFill>
                <a:effectLst/>
                <a:latin typeface="DM Sans" pitchFamily="2" charset="0"/>
              </a:rPr>
              <a:t>trayek</a:t>
            </a:r>
            <a:r>
              <a:rPr lang="en-ID" sz="1200" b="0" dirty="0">
                <a:solidFill>
                  <a:srgbClr val="333333"/>
                </a:solidFill>
                <a:effectLst/>
                <a:latin typeface="DM Sans" pitchFamily="2" charset="0"/>
              </a:rPr>
              <a:t> </a:t>
            </a:r>
            <a:r>
              <a:rPr lang="en-ID" sz="1200" b="1" dirty="0">
                <a:solidFill>
                  <a:srgbClr val="333333"/>
                </a:solidFill>
                <a:effectLst/>
                <a:latin typeface="DM Sans" pitchFamily="2" charset="0"/>
              </a:rPr>
              <a:t>JAK.10B</a:t>
            </a:r>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Gondangdia</a:t>
            </a:r>
            <a:r>
              <a:rPr lang="en-ID" sz="1200" b="0" dirty="0">
                <a:solidFill>
                  <a:srgbClr val="333333"/>
                </a:solidFill>
                <a:effectLst/>
                <a:latin typeface="DM Sans" pitchFamily="2" charset="0"/>
              </a:rPr>
              <a:t> - </a:t>
            </a:r>
            <a:r>
              <a:rPr lang="en-ID" sz="1200" b="0" dirty="0" err="1">
                <a:solidFill>
                  <a:srgbClr val="333333"/>
                </a:solidFill>
                <a:effectLst/>
                <a:latin typeface="DM Sans" pitchFamily="2" charset="0"/>
              </a:rPr>
              <a:t>Cikini</a:t>
            </a:r>
            <a:r>
              <a:rPr lang="en-ID" sz="1200" b="0" dirty="0">
                <a:solidFill>
                  <a:srgbClr val="333333"/>
                </a:solidFill>
                <a:effectLst/>
                <a:latin typeface="DM Sans" pitchFamily="2" charset="0"/>
              </a:rPr>
              <a:t> Via </a:t>
            </a:r>
            <a:r>
              <a:rPr lang="en-ID" sz="1200" b="0" dirty="0" err="1">
                <a:solidFill>
                  <a:srgbClr val="333333"/>
                </a:solidFill>
                <a:effectLst/>
                <a:latin typeface="DM Sans" pitchFamily="2" charset="0"/>
              </a:rPr>
              <a:t>KramatRaya</a:t>
            </a:r>
            <a:r>
              <a:rPr lang="en-ID" sz="1200" b="0" dirty="0">
                <a:solidFill>
                  <a:srgbClr val="333333"/>
                </a:solidFill>
                <a:effectLst/>
                <a:latin typeface="DM Sans" pitchFamily="2" charset="0"/>
              </a:rPr>
              <a:t>)</a:t>
            </a:r>
          </a:p>
        </p:txBody>
      </p:sp>
      <p:sp>
        <p:nvSpPr>
          <p:cNvPr id="21" name="Google Shape;979;p36">
            <a:extLst>
              <a:ext uri="{FF2B5EF4-FFF2-40B4-BE49-F238E27FC236}">
                <a16:creationId xmlns:a16="http://schemas.microsoft.com/office/drawing/2014/main" id="{3F9E4880-D93B-0B58-E9A1-D7E7E8215984}"/>
              </a:ext>
            </a:extLst>
          </p:cNvPr>
          <p:cNvSpPr txBox="1">
            <a:spLocks/>
          </p:cNvSpPr>
          <p:nvPr/>
        </p:nvSpPr>
        <p:spPr>
          <a:xfrm>
            <a:off x="908385" y="1823200"/>
            <a:ext cx="4671114" cy="10261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l"/>
            <a:r>
              <a:rPr lang="en-ID" sz="1200" b="1" dirty="0">
                <a:solidFill>
                  <a:srgbClr val="333333"/>
                </a:solidFill>
                <a:effectLst/>
                <a:latin typeface="DM Sans" pitchFamily="2" charset="0"/>
              </a:rPr>
              <a:t>BRT</a:t>
            </a:r>
            <a:endParaRPr lang="en-ID" sz="1200" b="1" dirty="0">
              <a:solidFill>
                <a:srgbClr val="000000"/>
              </a:solidFill>
              <a:latin typeface="DM Sans" pitchFamily="2" charset="0"/>
            </a:endParaRPr>
          </a:p>
          <a:p>
            <a:pPr algn="l"/>
            <a:r>
              <a:rPr lang="en-ID" sz="1200" dirty="0">
                <a:solidFill>
                  <a:srgbClr val="000000"/>
                </a:solidFill>
                <a:latin typeface="DM Sans" pitchFamily="2" charset="0"/>
              </a:rPr>
              <a:t>- </a:t>
            </a:r>
            <a:r>
              <a:rPr lang="en-ID" sz="1200" dirty="0" err="1">
                <a:solidFill>
                  <a:srgbClr val="000000"/>
                </a:solidFill>
                <a:latin typeface="DM Sans" pitchFamily="2" charset="0"/>
              </a:rPr>
              <a:t>Trayek</a:t>
            </a:r>
            <a:r>
              <a:rPr lang="en-ID" sz="1200" dirty="0">
                <a:solidFill>
                  <a:srgbClr val="000000"/>
                </a:solidFill>
                <a:latin typeface="DM Sans" pitchFamily="2" charset="0"/>
              </a:rPr>
              <a:t> </a:t>
            </a:r>
            <a:r>
              <a:rPr lang="en-ID" sz="1200" dirty="0" err="1">
                <a:solidFill>
                  <a:srgbClr val="000000"/>
                </a:solidFill>
                <a:latin typeface="DM Sans" pitchFamily="2" charset="0"/>
              </a:rPr>
              <a:t>dengan</a:t>
            </a:r>
            <a:r>
              <a:rPr lang="en-ID" sz="1200" dirty="0">
                <a:solidFill>
                  <a:srgbClr val="000000"/>
                </a:solidFill>
                <a:latin typeface="DM Sans" pitchFamily="2" charset="0"/>
              </a:rPr>
              <a:t> </a:t>
            </a:r>
            <a:r>
              <a:rPr lang="en-ID" sz="1200" dirty="0" err="1">
                <a:solidFill>
                  <a:srgbClr val="000000"/>
                </a:solidFill>
                <a:latin typeface="DM Sans" pitchFamily="2" charset="0"/>
              </a:rPr>
              <a:t>jumlah</a:t>
            </a:r>
            <a:r>
              <a:rPr lang="en-ID" sz="1200" dirty="0">
                <a:solidFill>
                  <a:srgbClr val="000000"/>
                </a:solidFill>
                <a:latin typeface="DM Sans" pitchFamily="2" charset="0"/>
              </a:rPr>
              <a:t> </a:t>
            </a:r>
            <a:r>
              <a:rPr lang="en-ID" sz="1200" dirty="0" err="1">
                <a:solidFill>
                  <a:srgbClr val="000000"/>
                </a:solidFill>
                <a:latin typeface="DM Sans" pitchFamily="2" charset="0"/>
              </a:rPr>
              <a:t>penumpang</a:t>
            </a:r>
            <a:r>
              <a:rPr lang="en-ID" sz="1200" dirty="0">
                <a:solidFill>
                  <a:srgbClr val="000000"/>
                </a:solidFill>
                <a:latin typeface="DM Sans" pitchFamily="2" charset="0"/>
              </a:rPr>
              <a:t> paling </a:t>
            </a:r>
            <a:r>
              <a:rPr lang="en-ID" sz="1200" dirty="0" err="1">
                <a:solidFill>
                  <a:srgbClr val="000000"/>
                </a:solidFill>
                <a:latin typeface="DM Sans" pitchFamily="2" charset="0"/>
              </a:rPr>
              <a:t>banyak</a:t>
            </a:r>
            <a:r>
              <a:rPr lang="en-ID" sz="1200" dirty="0">
                <a:solidFill>
                  <a:srgbClr val="000000"/>
                </a:solidFill>
                <a:latin typeface="DM Sans" pitchFamily="2" charset="0"/>
              </a:rPr>
              <a:t>:</a:t>
            </a:r>
            <a:endParaRPr lang="en-ID" sz="1200" b="0" dirty="0">
              <a:solidFill>
                <a:srgbClr val="333333"/>
              </a:solidFill>
              <a:effectLst/>
              <a:latin typeface="DM Sans" pitchFamily="2" charset="0"/>
            </a:endParaRPr>
          </a:p>
          <a:p>
            <a:pPr algn="l"/>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kode</a:t>
            </a:r>
            <a:r>
              <a:rPr lang="en-ID" sz="1200" dirty="0">
                <a:solidFill>
                  <a:srgbClr val="333333"/>
                </a:solidFill>
                <a:latin typeface="DM Sans" pitchFamily="2" charset="0"/>
              </a:rPr>
              <a:t> </a:t>
            </a:r>
            <a:r>
              <a:rPr lang="en-ID" sz="1200" b="0" dirty="0" err="1">
                <a:solidFill>
                  <a:srgbClr val="333333"/>
                </a:solidFill>
                <a:effectLst/>
                <a:latin typeface="DM Sans" pitchFamily="2" charset="0"/>
              </a:rPr>
              <a:t>trayek</a:t>
            </a:r>
            <a:r>
              <a:rPr lang="en-ID" sz="1200" b="0" dirty="0">
                <a:solidFill>
                  <a:srgbClr val="333333"/>
                </a:solidFill>
                <a:effectLst/>
                <a:latin typeface="DM Sans" pitchFamily="2" charset="0"/>
              </a:rPr>
              <a:t> </a:t>
            </a:r>
            <a:r>
              <a:rPr lang="en-ID" sz="1200" b="1" dirty="0">
                <a:solidFill>
                  <a:srgbClr val="333333"/>
                </a:solidFill>
                <a:effectLst/>
                <a:latin typeface="DM Sans" pitchFamily="2" charset="0"/>
              </a:rPr>
              <a:t>1 </a:t>
            </a:r>
            <a:r>
              <a:rPr lang="en-ID" sz="1200" b="0" dirty="0">
                <a:solidFill>
                  <a:srgbClr val="333333"/>
                </a:solidFill>
                <a:effectLst/>
                <a:latin typeface="DM Sans" pitchFamily="2" charset="0"/>
              </a:rPr>
              <a:t>(Blok M - Kota)</a:t>
            </a:r>
          </a:p>
          <a:p>
            <a:pPr algn="l"/>
            <a:r>
              <a:rPr lang="en-ID" sz="1200" dirty="0">
                <a:solidFill>
                  <a:srgbClr val="000000"/>
                </a:solidFill>
                <a:latin typeface="DM Sans" pitchFamily="2" charset="0"/>
              </a:rPr>
              <a:t>- </a:t>
            </a:r>
            <a:r>
              <a:rPr lang="en-ID" sz="1200" dirty="0" err="1">
                <a:solidFill>
                  <a:srgbClr val="000000"/>
                </a:solidFill>
                <a:latin typeface="DM Sans" pitchFamily="2" charset="0"/>
              </a:rPr>
              <a:t>Trayek</a:t>
            </a:r>
            <a:r>
              <a:rPr lang="en-ID" sz="1200" dirty="0">
                <a:solidFill>
                  <a:srgbClr val="000000"/>
                </a:solidFill>
                <a:latin typeface="DM Sans" pitchFamily="2" charset="0"/>
              </a:rPr>
              <a:t> </a:t>
            </a:r>
            <a:r>
              <a:rPr lang="en-ID" sz="1200" dirty="0" err="1">
                <a:solidFill>
                  <a:srgbClr val="000000"/>
                </a:solidFill>
                <a:latin typeface="DM Sans" pitchFamily="2" charset="0"/>
              </a:rPr>
              <a:t>dengan</a:t>
            </a:r>
            <a:r>
              <a:rPr lang="en-ID" sz="1200" dirty="0">
                <a:solidFill>
                  <a:srgbClr val="000000"/>
                </a:solidFill>
                <a:latin typeface="DM Sans" pitchFamily="2" charset="0"/>
              </a:rPr>
              <a:t> </a:t>
            </a:r>
            <a:r>
              <a:rPr lang="en-ID" sz="1200" dirty="0" err="1">
                <a:solidFill>
                  <a:srgbClr val="000000"/>
                </a:solidFill>
                <a:latin typeface="DM Sans" pitchFamily="2" charset="0"/>
              </a:rPr>
              <a:t>jumlah</a:t>
            </a:r>
            <a:r>
              <a:rPr lang="en-ID" sz="1200" dirty="0">
                <a:solidFill>
                  <a:srgbClr val="000000"/>
                </a:solidFill>
                <a:latin typeface="DM Sans" pitchFamily="2" charset="0"/>
              </a:rPr>
              <a:t> </a:t>
            </a:r>
            <a:r>
              <a:rPr lang="en-ID" sz="1200" dirty="0" err="1">
                <a:solidFill>
                  <a:srgbClr val="000000"/>
                </a:solidFill>
                <a:latin typeface="DM Sans" pitchFamily="2" charset="0"/>
              </a:rPr>
              <a:t>penumpang</a:t>
            </a:r>
            <a:r>
              <a:rPr lang="en-ID" sz="1200" dirty="0">
                <a:solidFill>
                  <a:srgbClr val="000000"/>
                </a:solidFill>
                <a:latin typeface="DM Sans" pitchFamily="2" charset="0"/>
              </a:rPr>
              <a:t> paling </a:t>
            </a:r>
            <a:r>
              <a:rPr lang="en-ID" sz="1200" dirty="0" err="1">
                <a:solidFill>
                  <a:srgbClr val="000000"/>
                </a:solidFill>
                <a:latin typeface="DM Sans" pitchFamily="2" charset="0"/>
              </a:rPr>
              <a:t>sedikit</a:t>
            </a:r>
            <a:r>
              <a:rPr lang="en-ID" sz="1200" dirty="0">
                <a:solidFill>
                  <a:srgbClr val="000000"/>
                </a:solidFill>
                <a:latin typeface="DM Sans" pitchFamily="2" charset="0"/>
              </a:rPr>
              <a:t>:</a:t>
            </a:r>
            <a:endParaRPr lang="en-ID" sz="1200" b="0" dirty="0">
              <a:solidFill>
                <a:srgbClr val="333333"/>
              </a:solidFill>
              <a:effectLst/>
              <a:latin typeface="DM Sans" pitchFamily="2" charset="0"/>
            </a:endParaRPr>
          </a:p>
          <a:p>
            <a:pPr algn="l"/>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kode</a:t>
            </a:r>
            <a:r>
              <a:rPr lang="en-ID" sz="1200" dirty="0">
                <a:solidFill>
                  <a:srgbClr val="333333"/>
                </a:solidFill>
                <a:latin typeface="DM Sans" pitchFamily="2" charset="0"/>
              </a:rPr>
              <a:t> </a:t>
            </a:r>
            <a:r>
              <a:rPr lang="en-ID" sz="1200" b="0" dirty="0" err="1">
                <a:solidFill>
                  <a:srgbClr val="333333"/>
                </a:solidFill>
                <a:effectLst/>
                <a:latin typeface="DM Sans" pitchFamily="2" charset="0"/>
              </a:rPr>
              <a:t>trayek</a:t>
            </a:r>
            <a:r>
              <a:rPr lang="en-ID" sz="1200" b="0" dirty="0">
                <a:solidFill>
                  <a:srgbClr val="333333"/>
                </a:solidFill>
                <a:effectLst/>
                <a:latin typeface="DM Sans" pitchFamily="2" charset="0"/>
              </a:rPr>
              <a:t> </a:t>
            </a:r>
            <a:r>
              <a:rPr lang="en-ID" sz="1200" b="1" dirty="0">
                <a:solidFill>
                  <a:srgbClr val="333333"/>
                </a:solidFill>
                <a:effectLst/>
                <a:latin typeface="DM Sans" pitchFamily="2" charset="0"/>
              </a:rPr>
              <a:t>11 </a:t>
            </a:r>
            <a:r>
              <a:rPr lang="en-ID" sz="1200" b="0" dirty="0">
                <a:solidFill>
                  <a:srgbClr val="333333"/>
                </a:solidFill>
                <a:effectLst/>
                <a:latin typeface="DM Sans" pitchFamily="2" charset="0"/>
              </a:rPr>
              <a:t>(</a:t>
            </a:r>
            <a:r>
              <a:rPr lang="en-ID" sz="1200" b="0" dirty="0" err="1">
                <a:solidFill>
                  <a:srgbClr val="333333"/>
                </a:solidFill>
                <a:effectLst/>
                <a:latin typeface="DM Sans" pitchFamily="2" charset="0"/>
              </a:rPr>
              <a:t>Pulo</a:t>
            </a:r>
            <a:r>
              <a:rPr lang="en-ID" sz="1200" b="0" dirty="0">
                <a:solidFill>
                  <a:srgbClr val="333333"/>
                </a:solidFill>
                <a:effectLst/>
                <a:latin typeface="DM Sans" pitchFamily="2" charset="0"/>
              </a:rPr>
              <a:t> </a:t>
            </a:r>
            <a:r>
              <a:rPr lang="en-ID" sz="1200" b="0" dirty="0" err="1">
                <a:solidFill>
                  <a:srgbClr val="333333"/>
                </a:solidFill>
                <a:effectLst/>
                <a:latin typeface="DM Sans" pitchFamily="2" charset="0"/>
              </a:rPr>
              <a:t>Gebang</a:t>
            </a:r>
            <a:r>
              <a:rPr lang="en-ID" sz="1200" b="0" dirty="0">
                <a:solidFill>
                  <a:srgbClr val="333333"/>
                </a:solidFill>
                <a:effectLst/>
                <a:latin typeface="DM Sans" pitchFamily="2" charset="0"/>
              </a:rPr>
              <a:t> - </a:t>
            </a:r>
            <a:r>
              <a:rPr lang="en-ID" sz="1200" b="0" dirty="0" err="1">
                <a:solidFill>
                  <a:srgbClr val="333333"/>
                </a:solidFill>
                <a:effectLst/>
                <a:latin typeface="DM Sans" pitchFamily="2" charset="0"/>
              </a:rPr>
              <a:t>Matraman</a:t>
            </a:r>
            <a:r>
              <a:rPr lang="en-ID" sz="1200" b="0" dirty="0">
                <a:solidFill>
                  <a:srgbClr val="333333"/>
                </a:solidFill>
                <a:effectLst/>
                <a:latin typeface="DM Sans" pitchFamily="2" charset="0"/>
              </a:rPr>
              <a:t> 1)</a:t>
            </a:r>
          </a:p>
        </p:txBody>
      </p:sp>
    </p:spTree>
    <p:extLst>
      <p:ext uri="{BB962C8B-B14F-4D97-AF65-F5344CB8AC3E}">
        <p14:creationId xmlns:p14="http://schemas.microsoft.com/office/powerpoint/2010/main" val="2580913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726994" y="1784441"/>
            <a:ext cx="5246400" cy="17102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Kesimpulan dan Rekomendasi</a:t>
            </a:r>
            <a:endParaRPr dirty="0"/>
          </a:p>
        </p:txBody>
      </p:sp>
      <p:cxnSp>
        <p:nvCxnSpPr>
          <p:cNvPr id="1125" name="Google Shape;1125;p38"/>
          <p:cNvCxnSpPr/>
          <p:nvPr/>
        </p:nvCxnSpPr>
        <p:spPr>
          <a:xfrm>
            <a:off x="730525" y="4649600"/>
            <a:ext cx="7720500" cy="0"/>
          </a:xfrm>
          <a:prstGeom prst="straightConnector1">
            <a:avLst/>
          </a:prstGeom>
          <a:noFill/>
          <a:ln w="19050" cap="flat" cmpd="sng">
            <a:solidFill>
              <a:schemeClr val="dk1"/>
            </a:solidFill>
            <a:prstDash val="solid"/>
            <a:round/>
            <a:headEnd type="none" w="med" len="med"/>
            <a:tailEnd type="none" w="med" len="med"/>
          </a:ln>
        </p:spPr>
      </p:cxnSp>
      <p:grpSp>
        <p:nvGrpSpPr>
          <p:cNvPr id="1126" name="Google Shape;1126;p38"/>
          <p:cNvGrpSpPr/>
          <p:nvPr/>
        </p:nvGrpSpPr>
        <p:grpSpPr>
          <a:xfrm>
            <a:off x="6584917" y="1206600"/>
            <a:ext cx="2116616" cy="3613918"/>
            <a:chOff x="6584917" y="1206600"/>
            <a:chExt cx="2116616" cy="3613918"/>
          </a:xfrm>
        </p:grpSpPr>
        <p:grpSp>
          <p:nvGrpSpPr>
            <p:cNvPr id="1127" name="Google Shape;1127;p38"/>
            <p:cNvGrpSpPr/>
            <p:nvPr/>
          </p:nvGrpSpPr>
          <p:grpSpPr>
            <a:xfrm>
              <a:off x="6584917" y="1344698"/>
              <a:ext cx="2094499" cy="3334061"/>
              <a:chOff x="6584917" y="1287548"/>
              <a:chExt cx="2094499" cy="3334061"/>
            </a:xfrm>
          </p:grpSpPr>
          <p:sp>
            <p:nvSpPr>
              <p:cNvPr id="1128" name="Google Shape;1128;p38"/>
              <p:cNvSpPr/>
              <p:nvPr/>
            </p:nvSpPr>
            <p:spPr>
              <a:xfrm flipH="1">
                <a:off x="7079853" y="3133373"/>
                <a:ext cx="375434" cy="1299868"/>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flipH="1">
                <a:off x="6950909"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flipH="1">
                <a:off x="6852242" y="4373324"/>
                <a:ext cx="400083" cy="222298"/>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7450912" y="3170798"/>
                <a:ext cx="375422" cy="1299827"/>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7308050"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7659467" y="4399297"/>
                <a:ext cx="400083" cy="222312"/>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7546477" y="2471814"/>
                <a:ext cx="239445" cy="1139987"/>
              </a:xfrm>
              <a:custGeom>
                <a:avLst/>
                <a:gdLst/>
                <a:ahLst/>
                <a:cxnLst/>
                <a:rect l="l" t="t" r="r" b="b"/>
                <a:pathLst>
                  <a:path w="6091" h="28999" fill="none" extrusionOk="0">
                    <a:moveTo>
                      <a:pt x="51" y="1"/>
                    </a:moveTo>
                    <a:cubicBezTo>
                      <a:pt x="1" y="4938"/>
                      <a:pt x="3159" y="8998"/>
                      <a:pt x="4337" y="13710"/>
                    </a:cubicBezTo>
                    <a:cubicBezTo>
                      <a:pt x="5690" y="19073"/>
                      <a:pt x="5164" y="23560"/>
                      <a:pt x="6091" y="28998"/>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7247951" y="2927976"/>
                <a:ext cx="87743" cy="153746"/>
              </a:xfrm>
              <a:custGeom>
                <a:avLst/>
                <a:gdLst/>
                <a:ahLst/>
                <a:cxnLst/>
                <a:rect l="l" t="t" r="r" b="b"/>
                <a:pathLst>
                  <a:path w="2232" h="3911" fill="none" extrusionOk="0">
                    <a:moveTo>
                      <a:pt x="1" y="1"/>
                    </a:moveTo>
                    <a:cubicBezTo>
                      <a:pt x="76" y="552"/>
                      <a:pt x="276" y="1103"/>
                      <a:pt x="602" y="1580"/>
                    </a:cubicBezTo>
                    <a:cubicBezTo>
                      <a:pt x="978" y="2131"/>
                      <a:pt x="1956" y="3284"/>
                      <a:pt x="2231" y="3910"/>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6814282" y="1805467"/>
                <a:ext cx="481853" cy="789198"/>
              </a:xfrm>
              <a:custGeom>
                <a:avLst/>
                <a:gdLst/>
                <a:ahLst/>
                <a:cxnLst/>
                <a:rect l="l" t="t" r="r" b="b"/>
                <a:pathLst>
                  <a:path w="12257" h="20075" extrusionOk="0">
                    <a:moveTo>
                      <a:pt x="9949" y="1"/>
                    </a:moveTo>
                    <a:cubicBezTo>
                      <a:pt x="9797" y="1"/>
                      <a:pt x="9644" y="15"/>
                      <a:pt x="9500" y="30"/>
                    </a:cubicBezTo>
                    <a:cubicBezTo>
                      <a:pt x="7996" y="280"/>
                      <a:pt x="6542" y="1082"/>
                      <a:pt x="5339" y="1985"/>
                    </a:cubicBezTo>
                    <a:cubicBezTo>
                      <a:pt x="4136" y="2837"/>
                      <a:pt x="3259" y="4140"/>
                      <a:pt x="2933" y="5569"/>
                    </a:cubicBezTo>
                    <a:cubicBezTo>
                      <a:pt x="2783" y="6220"/>
                      <a:pt x="2758" y="6922"/>
                      <a:pt x="2532" y="7548"/>
                    </a:cubicBezTo>
                    <a:cubicBezTo>
                      <a:pt x="2181" y="8501"/>
                      <a:pt x="1429" y="9278"/>
                      <a:pt x="1104" y="10255"/>
                    </a:cubicBezTo>
                    <a:cubicBezTo>
                      <a:pt x="1053" y="10406"/>
                      <a:pt x="1003" y="10581"/>
                      <a:pt x="978" y="10731"/>
                    </a:cubicBezTo>
                    <a:cubicBezTo>
                      <a:pt x="853" y="11358"/>
                      <a:pt x="828" y="12010"/>
                      <a:pt x="753" y="12636"/>
                    </a:cubicBezTo>
                    <a:cubicBezTo>
                      <a:pt x="602" y="13739"/>
                      <a:pt x="176" y="14817"/>
                      <a:pt x="101" y="15919"/>
                    </a:cubicBezTo>
                    <a:cubicBezTo>
                      <a:pt x="1" y="17072"/>
                      <a:pt x="226" y="18977"/>
                      <a:pt x="1204" y="19754"/>
                    </a:cubicBezTo>
                    <a:cubicBezTo>
                      <a:pt x="1497" y="19985"/>
                      <a:pt x="1882" y="20074"/>
                      <a:pt x="2293" y="20074"/>
                    </a:cubicBezTo>
                    <a:cubicBezTo>
                      <a:pt x="3041" y="20074"/>
                      <a:pt x="3878" y="19778"/>
                      <a:pt x="4412" y="19503"/>
                    </a:cubicBezTo>
                    <a:cubicBezTo>
                      <a:pt x="5013" y="19153"/>
                      <a:pt x="5640" y="18777"/>
                      <a:pt x="6066" y="18225"/>
                    </a:cubicBezTo>
                    <a:cubicBezTo>
                      <a:pt x="6743" y="17398"/>
                      <a:pt x="6893" y="16270"/>
                      <a:pt x="7144" y="15243"/>
                    </a:cubicBezTo>
                    <a:cubicBezTo>
                      <a:pt x="7419" y="14090"/>
                      <a:pt x="7845" y="12987"/>
                      <a:pt x="8246" y="11884"/>
                    </a:cubicBezTo>
                    <a:cubicBezTo>
                      <a:pt x="8372" y="11533"/>
                      <a:pt x="8497" y="11183"/>
                      <a:pt x="8672" y="10882"/>
                    </a:cubicBezTo>
                    <a:cubicBezTo>
                      <a:pt x="8948" y="10456"/>
                      <a:pt x="9349" y="10130"/>
                      <a:pt x="9725" y="9779"/>
                    </a:cubicBezTo>
                    <a:cubicBezTo>
                      <a:pt x="11204" y="8275"/>
                      <a:pt x="12256" y="6020"/>
                      <a:pt x="12081" y="3889"/>
                    </a:cubicBezTo>
                    <a:cubicBezTo>
                      <a:pt x="11981" y="2787"/>
                      <a:pt x="11580" y="355"/>
                      <a:pt x="10276" y="30"/>
                    </a:cubicBezTo>
                    <a:cubicBezTo>
                      <a:pt x="10171" y="8"/>
                      <a:pt x="10060" y="1"/>
                      <a:pt x="994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7019209" y="1787384"/>
                <a:ext cx="788294" cy="853789"/>
              </a:xfrm>
              <a:custGeom>
                <a:avLst/>
                <a:gdLst/>
                <a:ahLst/>
                <a:cxnLst/>
                <a:rect l="l" t="t" r="r" b="b"/>
                <a:pathLst>
                  <a:path w="20052" h="21718" extrusionOk="0">
                    <a:moveTo>
                      <a:pt x="10444" y="0"/>
                    </a:moveTo>
                    <a:cubicBezTo>
                      <a:pt x="8491" y="0"/>
                      <a:pt x="6526" y="250"/>
                      <a:pt x="4562" y="515"/>
                    </a:cubicBezTo>
                    <a:cubicBezTo>
                      <a:pt x="1931" y="841"/>
                      <a:pt x="1" y="2419"/>
                      <a:pt x="452" y="5302"/>
                    </a:cubicBezTo>
                    <a:cubicBezTo>
                      <a:pt x="728" y="6981"/>
                      <a:pt x="1630" y="8760"/>
                      <a:pt x="1555" y="10440"/>
                    </a:cubicBezTo>
                    <a:cubicBezTo>
                      <a:pt x="1505" y="11643"/>
                      <a:pt x="1655" y="12846"/>
                      <a:pt x="1906" y="14049"/>
                    </a:cubicBezTo>
                    <a:cubicBezTo>
                      <a:pt x="2958" y="16405"/>
                      <a:pt x="3835" y="18911"/>
                      <a:pt x="3886" y="21492"/>
                    </a:cubicBezTo>
                    <a:cubicBezTo>
                      <a:pt x="4094" y="21488"/>
                      <a:pt x="4359" y="21486"/>
                      <a:pt x="4667" y="21486"/>
                    </a:cubicBezTo>
                    <a:cubicBezTo>
                      <a:pt x="7772" y="21486"/>
                      <a:pt x="15382" y="21695"/>
                      <a:pt x="16317" y="21718"/>
                    </a:cubicBezTo>
                    <a:cubicBezTo>
                      <a:pt x="16467" y="21192"/>
                      <a:pt x="16617" y="20665"/>
                      <a:pt x="16743" y="20114"/>
                    </a:cubicBezTo>
                    <a:cubicBezTo>
                      <a:pt x="17169" y="18435"/>
                      <a:pt x="17470" y="16705"/>
                      <a:pt x="17695" y="14976"/>
                    </a:cubicBezTo>
                    <a:cubicBezTo>
                      <a:pt x="17921" y="13247"/>
                      <a:pt x="18021" y="11517"/>
                      <a:pt x="18397" y="9838"/>
                    </a:cubicBezTo>
                    <a:cubicBezTo>
                      <a:pt x="18422" y="9713"/>
                      <a:pt x="18447" y="9562"/>
                      <a:pt x="18497" y="9437"/>
                    </a:cubicBezTo>
                    <a:cubicBezTo>
                      <a:pt x="18572" y="9161"/>
                      <a:pt x="18673" y="8886"/>
                      <a:pt x="18748" y="8610"/>
                    </a:cubicBezTo>
                    <a:cubicBezTo>
                      <a:pt x="19174" y="7357"/>
                      <a:pt x="19174" y="5978"/>
                      <a:pt x="19525" y="4700"/>
                    </a:cubicBezTo>
                    <a:cubicBezTo>
                      <a:pt x="19725" y="4049"/>
                      <a:pt x="20051" y="3798"/>
                      <a:pt x="19399" y="3146"/>
                    </a:cubicBezTo>
                    <a:cubicBezTo>
                      <a:pt x="19124" y="2871"/>
                      <a:pt x="18848" y="2595"/>
                      <a:pt x="18522" y="2369"/>
                    </a:cubicBezTo>
                    <a:cubicBezTo>
                      <a:pt x="16793" y="1016"/>
                      <a:pt x="14562" y="314"/>
                      <a:pt x="12357" y="89"/>
                    </a:cubicBezTo>
                    <a:cubicBezTo>
                      <a:pt x="11721" y="27"/>
                      <a:pt x="11083" y="0"/>
                      <a:pt x="104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7832035" y="2050963"/>
                <a:ext cx="847381" cy="622710"/>
              </a:xfrm>
              <a:custGeom>
                <a:avLst/>
                <a:gdLst/>
                <a:ahLst/>
                <a:cxnLst/>
                <a:rect l="l" t="t" r="r" b="b"/>
                <a:pathLst>
                  <a:path w="21555" h="15840" fill="none" extrusionOk="0">
                    <a:moveTo>
                      <a:pt x="20276" y="15840"/>
                    </a:moveTo>
                    <a:cubicBezTo>
                      <a:pt x="20577" y="15840"/>
                      <a:pt x="20903" y="15815"/>
                      <a:pt x="21129" y="15614"/>
                    </a:cubicBezTo>
                    <a:cubicBezTo>
                      <a:pt x="21530" y="15314"/>
                      <a:pt x="21555" y="14687"/>
                      <a:pt x="21329" y="14261"/>
                    </a:cubicBezTo>
                    <a:cubicBezTo>
                      <a:pt x="20928" y="13484"/>
                      <a:pt x="19675" y="12908"/>
                      <a:pt x="18973" y="12456"/>
                    </a:cubicBezTo>
                    <a:cubicBezTo>
                      <a:pt x="18121" y="11930"/>
                      <a:pt x="17595" y="11579"/>
                      <a:pt x="16868" y="10877"/>
                    </a:cubicBezTo>
                    <a:cubicBezTo>
                      <a:pt x="16392" y="10426"/>
                      <a:pt x="15790" y="10075"/>
                      <a:pt x="15289" y="9624"/>
                    </a:cubicBezTo>
                    <a:cubicBezTo>
                      <a:pt x="13735" y="8246"/>
                      <a:pt x="11956" y="7394"/>
                      <a:pt x="10001" y="6692"/>
                    </a:cubicBezTo>
                    <a:cubicBezTo>
                      <a:pt x="9775" y="6617"/>
                      <a:pt x="9499" y="6517"/>
                      <a:pt x="9299" y="6341"/>
                    </a:cubicBezTo>
                    <a:cubicBezTo>
                      <a:pt x="9023" y="6116"/>
                      <a:pt x="8873" y="5740"/>
                      <a:pt x="8722" y="5389"/>
                    </a:cubicBezTo>
                    <a:cubicBezTo>
                      <a:pt x="7695" y="2958"/>
                      <a:pt x="5690" y="0"/>
                      <a:pt x="2582" y="376"/>
                    </a:cubicBezTo>
                    <a:cubicBezTo>
                      <a:pt x="1" y="702"/>
                      <a:pt x="552" y="3584"/>
                      <a:pt x="1329" y="5364"/>
                    </a:cubicBezTo>
                    <a:cubicBezTo>
                      <a:pt x="1855" y="6517"/>
                      <a:pt x="2632" y="7319"/>
                      <a:pt x="3359" y="8321"/>
                    </a:cubicBezTo>
                    <a:cubicBezTo>
                      <a:pt x="4236" y="9499"/>
                      <a:pt x="4763" y="10552"/>
                      <a:pt x="6066" y="11379"/>
                    </a:cubicBezTo>
                    <a:cubicBezTo>
                      <a:pt x="7319" y="12206"/>
                      <a:pt x="8773" y="12707"/>
                      <a:pt x="10201" y="13183"/>
                    </a:cubicBezTo>
                    <a:cubicBezTo>
                      <a:pt x="12632" y="13985"/>
                      <a:pt x="15489" y="14562"/>
                      <a:pt x="17745" y="15589"/>
                    </a:cubicBezTo>
                    <a:cubicBezTo>
                      <a:pt x="17895" y="15664"/>
                      <a:pt x="18046" y="15664"/>
                      <a:pt x="18196" y="15690"/>
                    </a:cubicBezTo>
                    <a:cubicBezTo>
                      <a:pt x="18773" y="15740"/>
                      <a:pt x="19349" y="15765"/>
                      <a:pt x="19926" y="15815"/>
                    </a:cubicBezTo>
                    <a:cubicBezTo>
                      <a:pt x="20026" y="15840"/>
                      <a:pt x="20151" y="15840"/>
                      <a:pt x="20276" y="158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7515781" y="1786873"/>
                <a:ext cx="588233" cy="564645"/>
              </a:xfrm>
              <a:custGeom>
                <a:avLst/>
                <a:gdLst/>
                <a:ahLst/>
                <a:cxnLst/>
                <a:rect l="l" t="t" r="r" b="b"/>
                <a:pathLst>
                  <a:path w="14963" h="14363" extrusionOk="0">
                    <a:moveTo>
                      <a:pt x="2333" y="0"/>
                    </a:moveTo>
                    <a:cubicBezTo>
                      <a:pt x="1806" y="0"/>
                      <a:pt x="1279" y="62"/>
                      <a:pt x="752" y="177"/>
                    </a:cubicBezTo>
                    <a:cubicBezTo>
                      <a:pt x="602" y="202"/>
                      <a:pt x="452" y="252"/>
                      <a:pt x="326" y="352"/>
                    </a:cubicBezTo>
                    <a:cubicBezTo>
                      <a:pt x="0" y="728"/>
                      <a:pt x="577" y="1881"/>
                      <a:pt x="577" y="2357"/>
                    </a:cubicBezTo>
                    <a:cubicBezTo>
                      <a:pt x="577" y="3310"/>
                      <a:pt x="853" y="4187"/>
                      <a:pt x="1229" y="5064"/>
                    </a:cubicBezTo>
                    <a:cubicBezTo>
                      <a:pt x="1379" y="5390"/>
                      <a:pt x="1529" y="5741"/>
                      <a:pt x="1780" y="6016"/>
                    </a:cubicBezTo>
                    <a:cubicBezTo>
                      <a:pt x="2081" y="6392"/>
                      <a:pt x="2507" y="6668"/>
                      <a:pt x="2908" y="6969"/>
                    </a:cubicBezTo>
                    <a:cubicBezTo>
                      <a:pt x="5665" y="9049"/>
                      <a:pt x="7369" y="12257"/>
                      <a:pt x="10076" y="14362"/>
                    </a:cubicBezTo>
                    <a:cubicBezTo>
                      <a:pt x="11153" y="13209"/>
                      <a:pt x="12231" y="12032"/>
                      <a:pt x="13284" y="10879"/>
                    </a:cubicBezTo>
                    <a:cubicBezTo>
                      <a:pt x="13785" y="10327"/>
                      <a:pt x="14261" y="9801"/>
                      <a:pt x="14762" y="9275"/>
                    </a:cubicBezTo>
                    <a:cubicBezTo>
                      <a:pt x="14838" y="9199"/>
                      <a:pt x="14913" y="9099"/>
                      <a:pt x="14938" y="8999"/>
                    </a:cubicBezTo>
                    <a:cubicBezTo>
                      <a:pt x="14963" y="8849"/>
                      <a:pt x="14913" y="8698"/>
                      <a:pt x="14838" y="8573"/>
                    </a:cubicBezTo>
                    <a:cubicBezTo>
                      <a:pt x="14161" y="7219"/>
                      <a:pt x="13209" y="6067"/>
                      <a:pt x="12256" y="4914"/>
                    </a:cubicBezTo>
                    <a:cubicBezTo>
                      <a:pt x="11178" y="3636"/>
                      <a:pt x="10026" y="2257"/>
                      <a:pt x="8472" y="1555"/>
                    </a:cubicBezTo>
                    <a:cubicBezTo>
                      <a:pt x="6843" y="854"/>
                      <a:pt x="4913" y="252"/>
                      <a:pt x="3158" y="52"/>
                    </a:cubicBezTo>
                    <a:cubicBezTo>
                      <a:pt x="2883" y="17"/>
                      <a:pt x="2608" y="0"/>
                      <a:pt x="23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7368995" y="1622004"/>
                <a:ext cx="156700" cy="148916"/>
              </a:xfrm>
              <a:custGeom>
                <a:avLst/>
                <a:gdLst/>
                <a:ahLst/>
                <a:cxnLst/>
                <a:rect l="l" t="t" r="r" b="b"/>
                <a:pathLst>
                  <a:path w="3986" h="3788" extrusionOk="0">
                    <a:moveTo>
                      <a:pt x="2229" y="1"/>
                    </a:moveTo>
                    <a:cubicBezTo>
                      <a:pt x="2007" y="1"/>
                      <a:pt x="1785" y="46"/>
                      <a:pt x="1579" y="135"/>
                    </a:cubicBezTo>
                    <a:cubicBezTo>
                      <a:pt x="1228" y="261"/>
                      <a:pt x="927" y="511"/>
                      <a:pt x="702" y="812"/>
                    </a:cubicBezTo>
                    <a:cubicBezTo>
                      <a:pt x="577" y="987"/>
                      <a:pt x="451" y="1188"/>
                      <a:pt x="351" y="1388"/>
                    </a:cubicBezTo>
                    <a:cubicBezTo>
                      <a:pt x="251" y="1589"/>
                      <a:pt x="125" y="1865"/>
                      <a:pt x="125" y="2115"/>
                    </a:cubicBezTo>
                    <a:cubicBezTo>
                      <a:pt x="125" y="2115"/>
                      <a:pt x="75" y="2466"/>
                      <a:pt x="0" y="2942"/>
                    </a:cubicBezTo>
                    <a:cubicBezTo>
                      <a:pt x="0" y="2942"/>
                      <a:pt x="25" y="2967"/>
                      <a:pt x="25" y="2992"/>
                    </a:cubicBezTo>
                    <a:cubicBezTo>
                      <a:pt x="555" y="3509"/>
                      <a:pt x="1238" y="3787"/>
                      <a:pt x="1917" y="3787"/>
                    </a:cubicBezTo>
                    <a:cubicBezTo>
                      <a:pt x="2523" y="3787"/>
                      <a:pt x="3124" y="3565"/>
                      <a:pt x="3609" y="3093"/>
                    </a:cubicBezTo>
                    <a:lnTo>
                      <a:pt x="3810" y="2917"/>
                    </a:lnTo>
                    <a:cubicBezTo>
                      <a:pt x="3785" y="2566"/>
                      <a:pt x="3785" y="2215"/>
                      <a:pt x="3810" y="1890"/>
                    </a:cubicBezTo>
                    <a:cubicBezTo>
                      <a:pt x="3810" y="1840"/>
                      <a:pt x="3860" y="1539"/>
                      <a:pt x="3910" y="1288"/>
                    </a:cubicBezTo>
                    <a:cubicBezTo>
                      <a:pt x="3935" y="1063"/>
                      <a:pt x="3960" y="862"/>
                      <a:pt x="3985" y="862"/>
                    </a:cubicBezTo>
                    <a:cubicBezTo>
                      <a:pt x="3835" y="837"/>
                      <a:pt x="3659" y="762"/>
                      <a:pt x="3534" y="662"/>
                    </a:cubicBezTo>
                    <a:cubicBezTo>
                      <a:pt x="3459" y="586"/>
                      <a:pt x="3409" y="511"/>
                      <a:pt x="3333" y="436"/>
                    </a:cubicBezTo>
                    <a:cubicBezTo>
                      <a:pt x="3027" y="146"/>
                      <a:pt x="2628" y="1"/>
                      <a:pt x="222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7290177" y="1543383"/>
                <a:ext cx="54212" cy="65927"/>
              </a:xfrm>
              <a:custGeom>
                <a:avLst/>
                <a:gdLst/>
                <a:ahLst/>
                <a:cxnLst/>
                <a:rect l="l" t="t" r="r" b="b"/>
                <a:pathLst>
                  <a:path w="1379" h="1677" extrusionOk="0">
                    <a:moveTo>
                      <a:pt x="731" y="1"/>
                    </a:moveTo>
                    <a:cubicBezTo>
                      <a:pt x="658" y="1"/>
                      <a:pt x="582" y="18"/>
                      <a:pt x="501" y="55"/>
                    </a:cubicBezTo>
                    <a:cubicBezTo>
                      <a:pt x="276" y="180"/>
                      <a:pt x="100" y="381"/>
                      <a:pt x="25" y="631"/>
                    </a:cubicBezTo>
                    <a:cubicBezTo>
                      <a:pt x="0" y="732"/>
                      <a:pt x="0" y="832"/>
                      <a:pt x="0" y="907"/>
                    </a:cubicBezTo>
                    <a:cubicBezTo>
                      <a:pt x="0" y="1083"/>
                      <a:pt x="25" y="1233"/>
                      <a:pt x="100" y="1358"/>
                    </a:cubicBezTo>
                    <a:cubicBezTo>
                      <a:pt x="226" y="1579"/>
                      <a:pt x="423" y="1676"/>
                      <a:pt x="623" y="1676"/>
                    </a:cubicBezTo>
                    <a:cubicBezTo>
                      <a:pt x="901" y="1676"/>
                      <a:pt x="1187" y="1489"/>
                      <a:pt x="1303" y="1183"/>
                    </a:cubicBezTo>
                    <a:cubicBezTo>
                      <a:pt x="1379" y="982"/>
                      <a:pt x="1353" y="732"/>
                      <a:pt x="1303" y="506"/>
                    </a:cubicBezTo>
                    <a:cubicBezTo>
                      <a:pt x="1205" y="230"/>
                      <a:pt x="998" y="1"/>
                      <a:pt x="7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7290177" y="1538626"/>
                <a:ext cx="54212" cy="78861"/>
              </a:xfrm>
              <a:custGeom>
                <a:avLst/>
                <a:gdLst/>
                <a:ahLst/>
                <a:cxnLst/>
                <a:rect l="l" t="t" r="r" b="b"/>
                <a:pathLst>
                  <a:path w="1379" h="2006" fill="none" extrusionOk="0">
                    <a:moveTo>
                      <a:pt x="0" y="1028"/>
                    </a:moveTo>
                    <a:cubicBezTo>
                      <a:pt x="0" y="1204"/>
                      <a:pt x="25" y="1354"/>
                      <a:pt x="100" y="1479"/>
                    </a:cubicBezTo>
                    <a:cubicBezTo>
                      <a:pt x="401" y="2006"/>
                      <a:pt x="1103" y="1830"/>
                      <a:pt x="1303" y="1304"/>
                    </a:cubicBezTo>
                    <a:cubicBezTo>
                      <a:pt x="1379" y="1103"/>
                      <a:pt x="1353" y="853"/>
                      <a:pt x="1303" y="627"/>
                    </a:cubicBezTo>
                    <a:cubicBezTo>
                      <a:pt x="1178" y="276"/>
                      <a:pt x="877" y="1"/>
                      <a:pt x="501" y="176"/>
                    </a:cubicBezTo>
                    <a:cubicBezTo>
                      <a:pt x="276" y="301"/>
                      <a:pt x="100" y="502"/>
                      <a:pt x="25" y="752"/>
                    </a:cubicBezTo>
                    <a:cubicBezTo>
                      <a:pt x="0" y="853"/>
                      <a:pt x="0" y="953"/>
                      <a:pt x="0" y="1028"/>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7312820" y="1456231"/>
                <a:ext cx="243423" cy="450914"/>
              </a:xfrm>
              <a:custGeom>
                <a:avLst/>
                <a:gdLst/>
                <a:ahLst/>
                <a:cxnLst/>
                <a:rect l="l" t="t" r="r" b="b"/>
                <a:pathLst>
                  <a:path w="6192" h="11470" extrusionOk="0">
                    <a:moveTo>
                      <a:pt x="1558" y="1"/>
                    </a:moveTo>
                    <a:cubicBezTo>
                      <a:pt x="1445" y="1"/>
                      <a:pt x="1342" y="20"/>
                      <a:pt x="1254" y="66"/>
                    </a:cubicBezTo>
                    <a:cubicBezTo>
                      <a:pt x="702" y="367"/>
                      <a:pt x="1" y="2473"/>
                      <a:pt x="26" y="3776"/>
                    </a:cubicBezTo>
                    <a:cubicBezTo>
                      <a:pt x="26" y="3976"/>
                      <a:pt x="26" y="4653"/>
                      <a:pt x="51" y="4853"/>
                    </a:cubicBezTo>
                    <a:cubicBezTo>
                      <a:pt x="201" y="5781"/>
                      <a:pt x="577" y="6508"/>
                      <a:pt x="1229" y="6859"/>
                    </a:cubicBezTo>
                    <a:cubicBezTo>
                      <a:pt x="1229" y="6909"/>
                      <a:pt x="1229" y="6934"/>
                      <a:pt x="1229" y="6959"/>
                    </a:cubicBezTo>
                    <a:cubicBezTo>
                      <a:pt x="1153" y="7610"/>
                      <a:pt x="1103" y="8237"/>
                      <a:pt x="1053" y="8889"/>
                    </a:cubicBezTo>
                    <a:cubicBezTo>
                      <a:pt x="1003" y="9615"/>
                      <a:pt x="777" y="10568"/>
                      <a:pt x="1454" y="11069"/>
                    </a:cubicBezTo>
                    <a:cubicBezTo>
                      <a:pt x="1755" y="11295"/>
                      <a:pt x="2156" y="11395"/>
                      <a:pt x="2532" y="11445"/>
                    </a:cubicBezTo>
                    <a:cubicBezTo>
                      <a:pt x="2699" y="11460"/>
                      <a:pt x="2870" y="11469"/>
                      <a:pt x="3042" y="11469"/>
                    </a:cubicBezTo>
                    <a:cubicBezTo>
                      <a:pt x="4003" y="11469"/>
                      <a:pt x="4981" y="11191"/>
                      <a:pt x="5364" y="10192"/>
                    </a:cubicBezTo>
                    <a:cubicBezTo>
                      <a:pt x="5640" y="9415"/>
                      <a:pt x="5539" y="8588"/>
                      <a:pt x="5414" y="7811"/>
                    </a:cubicBezTo>
                    <a:cubicBezTo>
                      <a:pt x="5339" y="7285"/>
                      <a:pt x="5264" y="6758"/>
                      <a:pt x="5289" y="6207"/>
                    </a:cubicBezTo>
                    <a:cubicBezTo>
                      <a:pt x="5289" y="6006"/>
                      <a:pt x="5264" y="5756"/>
                      <a:pt x="5314" y="5530"/>
                    </a:cubicBezTo>
                    <a:cubicBezTo>
                      <a:pt x="5364" y="5305"/>
                      <a:pt x="5439" y="5104"/>
                      <a:pt x="5590" y="4979"/>
                    </a:cubicBezTo>
                    <a:cubicBezTo>
                      <a:pt x="5665" y="4904"/>
                      <a:pt x="5765" y="4879"/>
                      <a:pt x="5840" y="4778"/>
                    </a:cubicBezTo>
                    <a:cubicBezTo>
                      <a:pt x="5915" y="4728"/>
                      <a:pt x="5940" y="4653"/>
                      <a:pt x="5991" y="4553"/>
                    </a:cubicBezTo>
                    <a:cubicBezTo>
                      <a:pt x="6141" y="4177"/>
                      <a:pt x="6191" y="3726"/>
                      <a:pt x="6141" y="3325"/>
                    </a:cubicBezTo>
                    <a:cubicBezTo>
                      <a:pt x="6091" y="3124"/>
                      <a:pt x="6016" y="2974"/>
                      <a:pt x="5965" y="2798"/>
                    </a:cubicBezTo>
                    <a:cubicBezTo>
                      <a:pt x="5940" y="2623"/>
                      <a:pt x="5940" y="2422"/>
                      <a:pt x="5890" y="2247"/>
                    </a:cubicBezTo>
                    <a:cubicBezTo>
                      <a:pt x="5790" y="1871"/>
                      <a:pt x="5615" y="1520"/>
                      <a:pt x="5364" y="1244"/>
                    </a:cubicBezTo>
                    <a:cubicBezTo>
                      <a:pt x="4938" y="818"/>
                      <a:pt x="4011" y="668"/>
                      <a:pt x="3434" y="543"/>
                    </a:cubicBezTo>
                    <a:cubicBezTo>
                      <a:pt x="2933" y="480"/>
                      <a:pt x="2120" y="1"/>
                      <a:pt x="155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7312820" y="1447975"/>
                <a:ext cx="243423" cy="462158"/>
              </a:xfrm>
              <a:custGeom>
                <a:avLst/>
                <a:gdLst/>
                <a:ahLst/>
                <a:cxnLst/>
                <a:rect l="l" t="t" r="r" b="b"/>
                <a:pathLst>
                  <a:path w="6192" h="11756" fill="none" extrusionOk="0">
                    <a:moveTo>
                      <a:pt x="5314" y="5740"/>
                    </a:moveTo>
                    <a:cubicBezTo>
                      <a:pt x="5364" y="5515"/>
                      <a:pt x="5439" y="5314"/>
                      <a:pt x="5590" y="5189"/>
                    </a:cubicBezTo>
                    <a:cubicBezTo>
                      <a:pt x="5665" y="5114"/>
                      <a:pt x="5765" y="5089"/>
                      <a:pt x="5840" y="4988"/>
                    </a:cubicBezTo>
                    <a:cubicBezTo>
                      <a:pt x="5915" y="4938"/>
                      <a:pt x="5940" y="4863"/>
                      <a:pt x="5991" y="4763"/>
                    </a:cubicBezTo>
                    <a:cubicBezTo>
                      <a:pt x="6141" y="4387"/>
                      <a:pt x="6191" y="3936"/>
                      <a:pt x="6141" y="3535"/>
                    </a:cubicBezTo>
                    <a:cubicBezTo>
                      <a:pt x="6091" y="3334"/>
                      <a:pt x="6016" y="3184"/>
                      <a:pt x="5965" y="3008"/>
                    </a:cubicBezTo>
                    <a:cubicBezTo>
                      <a:pt x="5940" y="2833"/>
                      <a:pt x="5940" y="2632"/>
                      <a:pt x="5890" y="2457"/>
                    </a:cubicBezTo>
                    <a:cubicBezTo>
                      <a:pt x="5790" y="2081"/>
                      <a:pt x="5615" y="1730"/>
                      <a:pt x="5364" y="1454"/>
                    </a:cubicBezTo>
                    <a:cubicBezTo>
                      <a:pt x="4938" y="1028"/>
                      <a:pt x="4011" y="878"/>
                      <a:pt x="3434" y="753"/>
                    </a:cubicBezTo>
                    <a:cubicBezTo>
                      <a:pt x="2833" y="678"/>
                      <a:pt x="1780" y="1"/>
                      <a:pt x="1254" y="276"/>
                    </a:cubicBezTo>
                    <a:cubicBezTo>
                      <a:pt x="702" y="577"/>
                      <a:pt x="1" y="2683"/>
                      <a:pt x="26" y="3986"/>
                    </a:cubicBezTo>
                    <a:cubicBezTo>
                      <a:pt x="26" y="4186"/>
                      <a:pt x="26" y="4863"/>
                      <a:pt x="51" y="5063"/>
                    </a:cubicBezTo>
                    <a:cubicBezTo>
                      <a:pt x="201" y="5991"/>
                      <a:pt x="577" y="6718"/>
                      <a:pt x="1229" y="7069"/>
                    </a:cubicBezTo>
                    <a:cubicBezTo>
                      <a:pt x="1229" y="7119"/>
                      <a:pt x="1229" y="7144"/>
                      <a:pt x="1229" y="7169"/>
                    </a:cubicBezTo>
                    <a:cubicBezTo>
                      <a:pt x="1153" y="7820"/>
                      <a:pt x="1103" y="8447"/>
                      <a:pt x="1053" y="9099"/>
                    </a:cubicBezTo>
                    <a:cubicBezTo>
                      <a:pt x="1003" y="9825"/>
                      <a:pt x="777" y="10778"/>
                      <a:pt x="1454" y="11279"/>
                    </a:cubicBezTo>
                    <a:cubicBezTo>
                      <a:pt x="1755" y="11505"/>
                      <a:pt x="2156" y="11605"/>
                      <a:pt x="2532" y="11655"/>
                    </a:cubicBezTo>
                    <a:cubicBezTo>
                      <a:pt x="3635" y="11755"/>
                      <a:pt x="4913" y="11580"/>
                      <a:pt x="5364" y="10402"/>
                    </a:cubicBezTo>
                    <a:cubicBezTo>
                      <a:pt x="5640" y="9625"/>
                      <a:pt x="5539" y="8798"/>
                      <a:pt x="5414" y="8021"/>
                    </a:cubicBezTo>
                    <a:cubicBezTo>
                      <a:pt x="5339" y="7495"/>
                      <a:pt x="5264" y="6968"/>
                      <a:pt x="5289" y="6417"/>
                    </a:cubicBezTo>
                    <a:cubicBezTo>
                      <a:pt x="5289" y="6216"/>
                      <a:pt x="5264" y="5966"/>
                      <a:pt x="5314" y="57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7254679" y="1287548"/>
                <a:ext cx="373469" cy="325036"/>
              </a:xfrm>
              <a:custGeom>
                <a:avLst/>
                <a:gdLst/>
                <a:ahLst/>
                <a:cxnLst/>
                <a:rect l="l" t="t" r="r" b="b"/>
                <a:pathLst>
                  <a:path w="9500" h="8268" extrusionOk="0">
                    <a:moveTo>
                      <a:pt x="1977" y="1"/>
                    </a:moveTo>
                    <a:cubicBezTo>
                      <a:pt x="1694" y="1"/>
                      <a:pt x="1410" y="65"/>
                      <a:pt x="1154" y="197"/>
                    </a:cubicBezTo>
                    <a:cubicBezTo>
                      <a:pt x="427" y="548"/>
                      <a:pt x="1" y="1425"/>
                      <a:pt x="101" y="2227"/>
                    </a:cubicBezTo>
                    <a:cubicBezTo>
                      <a:pt x="151" y="2528"/>
                      <a:pt x="251" y="2804"/>
                      <a:pt x="377" y="3079"/>
                    </a:cubicBezTo>
                    <a:cubicBezTo>
                      <a:pt x="402" y="3129"/>
                      <a:pt x="427" y="3180"/>
                      <a:pt x="452" y="3230"/>
                    </a:cubicBezTo>
                    <a:cubicBezTo>
                      <a:pt x="778" y="3881"/>
                      <a:pt x="1179" y="4408"/>
                      <a:pt x="1805" y="4784"/>
                    </a:cubicBezTo>
                    <a:cubicBezTo>
                      <a:pt x="2324" y="5091"/>
                      <a:pt x="2901" y="5295"/>
                      <a:pt x="3491" y="5295"/>
                    </a:cubicBezTo>
                    <a:cubicBezTo>
                      <a:pt x="3672" y="5295"/>
                      <a:pt x="3854" y="5276"/>
                      <a:pt x="4036" y="5235"/>
                    </a:cubicBezTo>
                    <a:cubicBezTo>
                      <a:pt x="4122" y="5218"/>
                      <a:pt x="4213" y="5209"/>
                      <a:pt x="4308" y="5209"/>
                    </a:cubicBezTo>
                    <a:cubicBezTo>
                      <a:pt x="5043" y="5209"/>
                      <a:pt x="5977" y="5711"/>
                      <a:pt x="6066" y="6488"/>
                    </a:cubicBezTo>
                    <a:cubicBezTo>
                      <a:pt x="6091" y="6814"/>
                      <a:pt x="6116" y="7139"/>
                      <a:pt x="6091" y="7465"/>
                    </a:cubicBezTo>
                    <a:cubicBezTo>
                      <a:pt x="6091" y="7641"/>
                      <a:pt x="6091" y="7816"/>
                      <a:pt x="6191" y="7967"/>
                    </a:cubicBezTo>
                    <a:cubicBezTo>
                      <a:pt x="6241" y="8042"/>
                      <a:pt x="6342" y="8092"/>
                      <a:pt x="6442" y="8142"/>
                    </a:cubicBezTo>
                    <a:cubicBezTo>
                      <a:pt x="6567" y="8217"/>
                      <a:pt x="6693" y="8267"/>
                      <a:pt x="6818" y="8267"/>
                    </a:cubicBezTo>
                    <a:cubicBezTo>
                      <a:pt x="7069" y="8242"/>
                      <a:pt x="7319" y="8067"/>
                      <a:pt x="7495" y="7941"/>
                    </a:cubicBezTo>
                    <a:cubicBezTo>
                      <a:pt x="7971" y="7566"/>
                      <a:pt x="8522" y="7139"/>
                      <a:pt x="8848" y="6613"/>
                    </a:cubicBezTo>
                    <a:cubicBezTo>
                      <a:pt x="9199" y="6012"/>
                      <a:pt x="9399" y="5160"/>
                      <a:pt x="9449" y="4483"/>
                    </a:cubicBezTo>
                    <a:cubicBezTo>
                      <a:pt x="9500" y="4032"/>
                      <a:pt x="9399" y="3230"/>
                      <a:pt x="8923" y="2979"/>
                    </a:cubicBezTo>
                    <a:cubicBezTo>
                      <a:pt x="8823" y="2912"/>
                      <a:pt x="8689" y="2890"/>
                      <a:pt x="8559" y="2890"/>
                    </a:cubicBezTo>
                    <a:cubicBezTo>
                      <a:pt x="8494" y="2890"/>
                      <a:pt x="8430" y="2895"/>
                      <a:pt x="8372" y="2904"/>
                    </a:cubicBezTo>
                    <a:cubicBezTo>
                      <a:pt x="8283" y="2922"/>
                      <a:pt x="8195" y="2939"/>
                      <a:pt x="8106" y="2939"/>
                    </a:cubicBezTo>
                    <a:cubicBezTo>
                      <a:pt x="8069" y="2939"/>
                      <a:pt x="8033" y="2936"/>
                      <a:pt x="7996" y="2929"/>
                    </a:cubicBezTo>
                    <a:cubicBezTo>
                      <a:pt x="7770" y="2904"/>
                      <a:pt x="7620" y="2703"/>
                      <a:pt x="7520" y="2503"/>
                    </a:cubicBezTo>
                    <a:cubicBezTo>
                      <a:pt x="7269" y="2102"/>
                      <a:pt x="7119" y="1626"/>
                      <a:pt x="6793" y="1275"/>
                    </a:cubicBezTo>
                    <a:cubicBezTo>
                      <a:pt x="6483" y="965"/>
                      <a:pt x="6037" y="794"/>
                      <a:pt x="5597" y="794"/>
                    </a:cubicBezTo>
                    <a:cubicBezTo>
                      <a:pt x="5359" y="794"/>
                      <a:pt x="5124" y="844"/>
                      <a:pt x="4913" y="949"/>
                    </a:cubicBezTo>
                    <a:cubicBezTo>
                      <a:pt x="4689" y="1083"/>
                      <a:pt x="4445" y="1258"/>
                      <a:pt x="4199" y="1258"/>
                    </a:cubicBezTo>
                    <a:cubicBezTo>
                      <a:pt x="4170" y="1258"/>
                      <a:pt x="4141" y="1255"/>
                      <a:pt x="4111" y="1250"/>
                    </a:cubicBezTo>
                    <a:cubicBezTo>
                      <a:pt x="3760" y="1200"/>
                      <a:pt x="3585" y="874"/>
                      <a:pt x="3359" y="623"/>
                    </a:cubicBezTo>
                    <a:cubicBezTo>
                      <a:pt x="3018" y="217"/>
                      <a:pt x="2499" y="1"/>
                      <a:pt x="19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7305941" y="1436379"/>
                <a:ext cx="64079" cy="148601"/>
              </a:xfrm>
              <a:custGeom>
                <a:avLst/>
                <a:gdLst/>
                <a:ahLst/>
                <a:cxnLst/>
                <a:rect l="l" t="t" r="r" b="b"/>
                <a:pathLst>
                  <a:path w="1630" h="3780" extrusionOk="0">
                    <a:moveTo>
                      <a:pt x="800" y="0"/>
                    </a:moveTo>
                    <a:cubicBezTo>
                      <a:pt x="574" y="0"/>
                      <a:pt x="354" y="107"/>
                      <a:pt x="251" y="296"/>
                    </a:cubicBezTo>
                    <a:cubicBezTo>
                      <a:pt x="201" y="396"/>
                      <a:pt x="176" y="496"/>
                      <a:pt x="150" y="597"/>
                    </a:cubicBezTo>
                    <a:cubicBezTo>
                      <a:pt x="0" y="1198"/>
                      <a:pt x="25" y="1850"/>
                      <a:pt x="75" y="2476"/>
                    </a:cubicBezTo>
                    <a:cubicBezTo>
                      <a:pt x="100" y="2852"/>
                      <a:pt x="50" y="3278"/>
                      <a:pt x="125" y="3654"/>
                    </a:cubicBezTo>
                    <a:cubicBezTo>
                      <a:pt x="150" y="3704"/>
                      <a:pt x="150" y="3754"/>
                      <a:pt x="150" y="3780"/>
                    </a:cubicBezTo>
                    <a:cubicBezTo>
                      <a:pt x="176" y="3780"/>
                      <a:pt x="251" y="3754"/>
                      <a:pt x="251" y="3729"/>
                    </a:cubicBezTo>
                    <a:cubicBezTo>
                      <a:pt x="602" y="3078"/>
                      <a:pt x="577" y="2301"/>
                      <a:pt x="902" y="1649"/>
                    </a:cubicBezTo>
                    <a:cubicBezTo>
                      <a:pt x="1028" y="1374"/>
                      <a:pt x="1328" y="1323"/>
                      <a:pt x="1454" y="1123"/>
                    </a:cubicBezTo>
                    <a:cubicBezTo>
                      <a:pt x="1629" y="797"/>
                      <a:pt x="1404" y="246"/>
                      <a:pt x="1103" y="70"/>
                    </a:cubicBezTo>
                    <a:cubicBezTo>
                      <a:pt x="1008" y="23"/>
                      <a:pt x="903"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7490150" y="1572158"/>
                <a:ext cx="78861" cy="79097"/>
              </a:xfrm>
              <a:custGeom>
                <a:avLst/>
                <a:gdLst/>
                <a:ahLst/>
                <a:cxnLst/>
                <a:rect l="l" t="t" r="r" b="b"/>
                <a:pathLst>
                  <a:path w="2006" h="2012" extrusionOk="0">
                    <a:moveTo>
                      <a:pt x="831" y="1"/>
                    </a:moveTo>
                    <a:cubicBezTo>
                      <a:pt x="465" y="1"/>
                      <a:pt x="1" y="122"/>
                      <a:pt x="1" y="752"/>
                    </a:cubicBezTo>
                    <a:lnTo>
                      <a:pt x="828" y="2005"/>
                    </a:lnTo>
                    <a:cubicBezTo>
                      <a:pt x="864" y="2009"/>
                      <a:pt x="900" y="2011"/>
                      <a:pt x="935" y="2011"/>
                    </a:cubicBezTo>
                    <a:cubicBezTo>
                      <a:pt x="1308" y="2011"/>
                      <a:pt x="1595" y="1770"/>
                      <a:pt x="1755" y="1403"/>
                    </a:cubicBezTo>
                    <a:cubicBezTo>
                      <a:pt x="2006" y="852"/>
                      <a:pt x="1805" y="100"/>
                      <a:pt x="1129" y="25"/>
                    </a:cubicBezTo>
                    <a:cubicBezTo>
                      <a:pt x="1051" y="13"/>
                      <a:pt x="946" y="1"/>
                      <a:pt x="8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7490150" y="1569171"/>
                <a:ext cx="78861" cy="83775"/>
              </a:xfrm>
              <a:custGeom>
                <a:avLst/>
                <a:gdLst/>
                <a:ahLst/>
                <a:cxnLst/>
                <a:rect l="l" t="t" r="r" b="b"/>
                <a:pathLst>
                  <a:path w="2006" h="2131" fill="none" extrusionOk="0">
                    <a:moveTo>
                      <a:pt x="828" y="2081"/>
                    </a:moveTo>
                    <a:cubicBezTo>
                      <a:pt x="1254" y="2131"/>
                      <a:pt x="1580" y="1880"/>
                      <a:pt x="1755" y="1479"/>
                    </a:cubicBezTo>
                    <a:cubicBezTo>
                      <a:pt x="2006" y="928"/>
                      <a:pt x="1805" y="176"/>
                      <a:pt x="1129" y="101"/>
                    </a:cubicBezTo>
                    <a:cubicBezTo>
                      <a:pt x="803" y="51"/>
                      <a:pt x="1" y="1"/>
                      <a:pt x="1" y="828"/>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7354214" y="1714817"/>
                <a:ext cx="56178" cy="59323"/>
              </a:xfrm>
              <a:custGeom>
                <a:avLst/>
                <a:gdLst/>
                <a:ahLst/>
                <a:cxnLst/>
                <a:rect l="l" t="t" r="r" b="b"/>
                <a:pathLst>
                  <a:path w="1429" h="1509" extrusionOk="0">
                    <a:moveTo>
                      <a:pt x="58" y="1"/>
                    </a:moveTo>
                    <a:cubicBezTo>
                      <a:pt x="39" y="1"/>
                      <a:pt x="25" y="9"/>
                      <a:pt x="25" y="30"/>
                    </a:cubicBezTo>
                    <a:cubicBezTo>
                      <a:pt x="0" y="30"/>
                      <a:pt x="25" y="55"/>
                      <a:pt x="25" y="80"/>
                    </a:cubicBezTo>
                    <a:cubicBezTo>
                      <a:pt x="176" y="406"/>
                      <a:pt x="151" y="656"/>
                      <a:pt x="100" y="1007"/>
                    </a:cubicBezTo>
                    <a:cubicBezTo>
                      <a:pt x="100" y="1183"/>
                      <a:pt x="50" y="1333"/>
                      <a:pt x="25" y="1509"/>
                    </a:cubicBezTo>
                    <a:cubicBezTo>
                      <a:pt x="326" y="1358"/>
                      <a:pt x="552" y="1108"/>
                      <a:pt x="802" y="882"/>
                    </a:cubicBezTo>
                    <a:cubicBezTo>
                      <a:pt x="1003" y="682"/>
                      <a:pt x="1328" y="531"/>
                      <a:pt x="1429" y="255"/>
                    </a:cubicBezTo>
                    <a:lnTo>
                      <a:pt x="978" y="255"/>
                    </a:lnTo>
                    <a:cubicBezTo>
                      <a:pt x="897" y="255"/>
                      <a:pt x="821" y="259"/>
                      <a:pt x="747" y="259"/>
                    </a:cubicBezTo>
                    <a:cubicBezTo>
                      <a:pt x="637" y="259"/>
                      <a:pt x="531" y="250"/>
                      <a:pt x="426" y="205"/>
                    </a:cubicBezTo>
                    <a:cubicBezTo>
                      <a:pt x="326" y="155"/>
                      <a:pt x="226" y="80"/>
                      <a:pt x="151" y="30"/>
                    </a:cubicBezTo>
                    <a:cubicBezTo>
                      <a:pt x="122" y="15"/>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7517746" y="1598889"/>
                <a:ext cx="18752" cy="27479"/>
              </a:xfrm>
              <a:custGeom>
                <a:avLst/>
                <a:gdLst/>
                <a:ahLst/>
                <a:cxnLst/>
                <a:rect l="l" t="t" r="r" b="b"/>
                <a:pathLst>
                  <a:path w="477" h="699" extrusionOk="0">
                    <a:moveTo>
                      <a:pt x="144" y="1"/>
                    </a:moveTo>
                    <a:cubicBezTo>
                      <a:pt x="94" y="1"/>
                      <a:pt x="45" y="15"/>
                      <a:pt x="1" y="47"/>
                    </a:cubicBezTo>
                    <a:lnTo>
                      <a:pt x="101" y="698"/>
                    </a:lnTo>
                    <a:cubicBezTo>
                      <a:pt x="301" y="673"/>
                      <a:pt x="477" y="498"/>
                      <a:pt x="452" y="272"/>
                    </a:cubicBezTo>
                    <a:cubicBezTo>
                      <a:pt x="433" y="122"/>
                      <a:pt x="28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7358145" y="1632225"/>
                <a:ext cx="68993" cy="38762"/>
              </a:xfrm>
              <a:custGeom>
                <a:avLst/>
                <a:gdLst/>
                <a:ahLst/>
                <a:cxnLst/>
                <a:rect l="l" t="t" r="r" b="b"/>
                <a:pathLst>
                  <a:path w="1755" h="986" extrusionOk="0">
                    <a:moveTo>
                      <a:pt x="1554" y="1"/>
                    </a:moveTo>
                    <a:cubicBezTo>
                      <a:pt x="1329" y="76"/>
                      <a:pt x="1254" y="376"/>
                      <a:pt x="1078" y="527"/>
                    </a:cubicBezTo>
                    <a:cubicBezTo>
                      <a:pt x="878" y="687"/>
                      <a:pt x="613" y="767"/>
                      <a:pt x="348" y="767"/>
                    </a:cubicBezTo>
                    <a:cubicBezTo>
                      <a:pt x="282" y="767"/>
                      <a:pt x="216" y="762"/>
                      <a:pt x="151" y="752"/>
                    </a:cubicBezTo>
                    <a:cubicBezTo>
                      <a:pt x="51" y="752"/>
                      <a:pt x="0" y="878"/>
                      <a:pt x="126" y="928"/>
                    </a:cubicBezTo>
                    <a:cubicBezTo>
                      <a:pt x="247" y="965"/>
                      <a:pt x="372" y="985"/>
                      <a:pt x="497" y="985"/>
                    </a:cubicBezTo>
                    <a:cubicBezTo>
                      <a:pt x="709" y="985"/>
                      <a:pt x="924" y="928"/>
                      <a:pt x="1128" y="803"/>
                    </a:cubicBezTo>
                    <a:cubicBezTo>
                      <a:pt x="1329" y="677"/>
                      <a:pt x="1755" y="351"/>
                      <a:pt x="1655" y="51"/>
                    </a:cubicBezTo>
                    <a:cubicBezTo>
                      <a:pt x="1655" y="26"/>
                      <a:pt x="1604"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908071" y="2588056"/>
                <a:ext cx="28579" cy="24137"/>
              </a:xfrm>
              <a:custGeom>
                <a:avLst/>
                <a:gdLst/>
                <a:ahLst/>
                <a:cxnLst/>
                <a:rect l="l" t="t" r="r" b="b"/>
                <a:pathLst>
                  <a:path w="727" h="614" extrusionOk="0">
                    <a:moveTo>
                      <a:pt x="0" y="1"/>
                    </a:moveTo>
                    <a:cubicBezTo>
                      <a:pt x="0" y="317"/>
                      <a:pt x="306" y="613"/>
                      <a:pt x="623" y="613"/>
                    </a:cubicBezTo>
                    <a:cubicBezTo>
                      <a:pt x="658" y="613"/>
                      <a:pt x="692" y="610"/>
                      <a:pt x="727" y="602"/>
                    </a:cubicBez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908071" y="2588056"/>
                <a:ext cx="28579" cy="26653"/>
              </a:xfrm>
              <a:custGeom>
                <a:avLst/>
                <a:gdLst/>
                <a:ahLst/>
                <a:cxnLst/>
                <a:rect l="l" t="t" r="r" b="b"/>
                <a:pathLst>
                  <a:path w="727" h="678" fill="none" extrusionOk="0">
                    <a:moveTo>
                      <a:pt x="0" y="1"/>
                    </a:moveTo>
                    <a:cubicBezTo>
                      <a:pt x="0" y="352"/>
                      <a:pt x="376" y="678"/>
                      <a:pt x="727" y="602"/>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38"/>
              <p:cNvGrpSpPr/>
              <p:nvPr/>
            </p:nvGrpSpPr>
            <p:grpSpPr>
              <a:xfrm rot="502343">
                <a:off x="6638549" y="2017822"/>
                <a:ext cx="718204" cy="789233"/>
                <a:chOff x="6732673" y="1794730"/>
                <a:chExt cx="718235" cy="789267"/>
              </a:xfrm>
            </p:grpSpPr>
            <p:sp>
              <p:nvSpPr>
                <p:cNvPr id="1155" name="Google Shape;1155;p38"/>
                <p:cNvSpPr/>
                <p:nvPr/>
              </p:nvSpPr>
              <p:spPr>
                <a:xfrm rot="-1759402">
                  <a:off x="6861403" y="1866166"/>
                  <a:ext cx="460775" cy="646394"/>
                </a:xfrm>
                <a:custGeom>
                  <a:avLst/>
                  <a:gdLst/>
                  <a:ahLst/>
                  <a:cxnLst/>
                  <a:rect l="l" t="t" r="r" b="b"/>
                  <a:pathLst>
                    <a:path w="43209" h="60603" extrusionOk="0">
                      <a:moveTo>
                        <a:pt x="3308" y="0"/>
                      </a:moveTo>
                      <a:cubicBezTo>
                        <a:pt x="1479" y="0"/>
                        <a:pt x="0" y="1479"/>
                        <a:pt x="0" y="3309"/>
                      </a:cubicBezTo>
                      <a:lnTo>
                        <a:pt x="0" y="57294"/>
                      </a:lnTo>
                      <a:cubicBezTo>
                        <a:pt x="0" y="59124"/>
                        <a:pt x="1479" y="60602"/>
                        <a:pt x="3308" y="60602"/>
                      </a:cubicBezTo>
                      <a:lnTo>
                        <a:pt x="39900" y="60602"/>
                      </a:lnTo>
                      <a:cubicBezTo>
                        <a:pt x="41730" y="60602"/>
                        <a:pt x="43208" y="59124"/>
                        <a:pt x="43208" y="57294"/>
                      </a:cubicBezTo>
                      <a:lnTo>
                        <a:pt x="43208" y="3309"/>
                      </a:lnTo>
                      <a:cubicBezTo>
                        <a:pt x="43208" y="1479"/>
                        <a:pt x="41730" y="0"/>
                        <a:pt x="39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rot="-1759402">
                  <a:off x="6845830" y="1865788"/>
                  <a:ext cx="180155" cy="91973"/>
                </a:xfrm>
                <a:custGeom>
                  <a:avLst/>
                  <a:gdLst/>
                  <a:ahLst/>
                  <a:cxnLst/>
                  <a:rect l="l" t="t" r="r" b="b"/>
                  <a:pathLst>
                    <a:path w="16894" h="8623" extrusionOk="0">
                      <a:moveTo>
                        <a:pt x="8447" y="1254"/>
                      </a:moveTo>
                      <a:cubicBezTo>
                        <a:pt x="9600" y="1254"/>
                        <a:pt x="10577" y="1981"/>
                        <a:pt x="10928" y="3008"/>
                      </a:cubicBezTo>
                      <a:lnTo>
                        <a:pt x="5966" y="3008"/>
                      </a:lnTo>
                      <a:cubicBezTo>
                        <a:pt x="6317" y="1981"/>
                        <a:pt x="7294" y="1254"/>
                        <a:pt x="8447" y="1254"/>
                      </a:cubicBezTo>
                      <a:close/>
                      <a:moveTo>
                        <a:pt x="8447" y="1"/>
                      </a:moveTo>
                      <a:cubicBezTo>
                        <a:pt x="6618" y="1"/>
                        <a:pt x="5064" y="1304"/>
                        <a:pt x="4663" y="3008"/>
                      </a:cubicBezTo>
                      <a:lnTo>
                        <a:pt x="1630" y="3008"/>
                      </a:lnTo>
                      <a:cubicBezTo>
                        <a:pt x="728" y="3008"/>
                        <a:pt x="1" y="3735"/>
                        <a:pt x="1" y="4612"/>
                      </a:cubicBezTo>
                      <a:lnTo>
                        <a:pt x="1" y="6993"/>
                      </a:lnTo>
                      <a:cubicBezTo>
                        <a:pt x="1" y="7896"/>
                        <a:pt x="728" y="8622"/>
                        <a:pt x="1630" y="8622"/>
                      </a:cubicBezTo>
                      <a:lnTo>
                        <a:pt x="15289" y="8622"/>
                      </a:lnTo>
                      <a:cubicBezTo>
                        <a:pt x="16166" y="8622"/>
                        <a:pt x="16893" y="7896"/>
                        <a:pt x="16893" y="6993"/>
                      </a:cubicBezTo>
                      <a:lnTo>
                        <a:pt x="16893" y="4612"/>
                      </a:lnTo>
                      <a:cubicBezTo>
                        <a:pt x="16893" y="3735"/>
                        <a:pt x="16166" y="3008"/>
                        <a:pt x="15289" y="3008"/>
                      </a:cubicBezTo>
                      <a:lnTo>
                        <a:pt x="12232" y="3008"/>
                      </a:lnTo>
                      <a:cubicBezTo>
                        <a:pt x="11831" y="1304"/>
                        <a:pt x="10277" y="1"/>
                        <a:pt x="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38"/>
              <p:cNvSpPr/>
              <p:nvPr/>
            </p:nvSpPr>
            <p:spPr>
              <a:xfrm>
                <a:off x="7350425" y="2938575"/>
                <a:ext cx="119600" cy="1222750"/>
              </a:xfrm>
              <a:custGeom>
                <a:avLst/>
                <a:gdLst/>
                <a:ahLst/>
                <a:cxnLst/>
                <a:rect l="l" t="t" r="r" b="b"/>
                <a:pathLst>
                  <a:path w="4784" h="48910" extrusionOk="0">
                    <a:moveTo>
                      <a:pt x="4784" y="0"/>
                    </a:moveTo>
                    <a:lnTo>
                      <a:pt x="0" y="10367"/>
                    </a:lnTo>
                    <a:lnTo>
                      <a:pt x="1063" y="48910"/>
                    </a:lnTo>
                  </a:path>
                </a:pathLst>
              </a:custGeom>
              <a:noFill/>
              <a:ln w="9525" cap="flat" cmpd="sng">
                <a:solidFill>
                  <a:schemeClr val="accent1"/>
                </a:solidFill>
                <a:prstDash val="solid"/>
                <a:round/>
                <a:headEnd type="none" w="med" len="med"/>
                <a:tailEnd type="none" w="med" len="med"/>
              </a:ln>
            </p:spPr>
          </p:sp>
          <p:sp>
            <p:nvSpPr>
              <p:cNvPr id="1158" name="Google Shape;1158;p38"/>
              <p:cNvSpPr/>
              <p:nvPr/>
            </p:nvSpPr>
            <p:spPr>
              <a:xfrm rot="-3169530" flipH="1">
                <a:off x="6806619" y="2458487"/>
                <a:ext cx="141922" cy="194130"/>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38"/>
            <p:cNvGrpSpPr/>
            <p:nvPr/>
          </p:nvGrpSpPr>
          <p:grpSpPr>
            <a:xfrm>
              <a:off x="8430563" y="1206600"/>
              <a:ext cx="270971" cy="3613918"/>
              <a:chOff x="8466700" y="1173262"/>
              <a:chExt cx="270971" cy="3613918"/>
            </a:xfrm>
          </p:grpSpPr>
          <p:grpSp>
            <p:nvGrpSpPr>
              <p:cNvPr id="1160" name="Google Shape;1160;p38"/>
              <p:cNvGrpSpPr/>
              <p:nvPr/>
            </p:nvGrpSpPr>
            <p:grpSpPr>
              <a:xfrm>
                <a:off x="8466700" y="1173262"/>
                <a:ext cx="256197" cy="3613918"/>
                <a:chOff x="8466700" y="1173262"/>
                <a:chExt cx="256197" cy="3613918"/>
              </a:xfrm>
            </p:grpSpPr>
            <p:sp>
              <p:nvSpPr>
                <p:cNvPr id="1161" name="Google Shape;1161;p38"/>
                <p:cNvSpPr/>
                <p:nvPr/>
              </p:nvSpPr>
              <p:spPr>
                <a:xfrm>
                  <a:off x="8469648" y="1440261"/>
                  <a:ext cx="227651" cy="3265153"/>
                </a:xfrm>
                <a:custGeom>
                  <a:avLst/>
                  <a:gdLst/>
                  <a:ahLst/>
                  <a:cxnLst/>
                  <a:rect l="l" t="t" r="r" b="b"/>
                  <a:pathLst>
                    <a:path w="5791" h="83059" extrusionOk="0">
                      <a:moveTo>
                        <a:pt x="1454" y="1"/>
                      </a:moveTo>
                      <a:lnTo>
                        <a:pt x="1" y="82984"/>
                      </a:lnTo>
                      <a:lnTo>
                        <a:pt x="4336" y="83059"/>
                      </a:lnTo>
                      <a:lnTo>
                        <a:pt x="5790" y="76"/>
                      </a:lnTo>
                      <a:lnTo>
                        <a:pt x="1454"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8470631" y="4621601"/>
                  <a:ext cx="170493" cy="165579"/>
                </a:xfrm>
                <a:custGeom>
                  <a:avLst/>
                  <a:gdLst/>
                  <a:ahLst/>
                  <a:cxnLst/>
                  <a:rect l="l" t="t" r="r" b="b"/>
                  <a:pathLst>
                    <a:path w="4337" h="4212" extrusionOk="0">
                      <a:moveTo>
                        <a:pt x="2110" y="0"/>
                      </a:moveTo>
                      <a:cubicBezTo>
                        <a:pt x="978" y="0"/>
                        <a:pt x="50" y="918"/>
                        <a:pt x="26" y="2056"/>
                      </a:cubicBezTo>
                      <a:cubicBezTo>
                        <a:pt x="1" y="3234"/>
                        <a:pt x="928" y="4186"/>
                        <a:pt x="2081" y="4211"/>
                      </a:cubicBezTo>
                      <a:lnTo>
                        <a:pt x="2181" y="4211"/>
                      </a:lnTo>
                      <a:cubicBezTo>
                        <a:pt x="3334" y="4211"/>
                        <a:pt x="4286" y="3309"/>
                        <a:pt x="4311" y="2131"/>
                      </a:cubicBezTo>
                      <a:cubicBezTo>
                        <a:pt x="4336" y="978"/>
                        <a:pt x="3409" y="26"/>
                        <a:pt x="2256" y="1"/>
                      </a:cubicBezTo>
                      <a:lnTo>
                        <a:pt x="2156" y="1"/>
                      </a:lnTo>
                      <a:cubicBezTo>
                        <a:pt x="2141" y="0"/>
                        <a:pt x="2126" y="0"/>
                        <a:pt x="21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8611521" y="1462943"/>
                  <a:ext cx="52245" cy="3127210"/>
                </a:xfrm>
                <a:custGeom>
                  <a:avLst/>
                  <a:gdLst/>
                  <a:ahLst/>
                  <a:cxnLst/>
                  <a:rect l="l" t="t" r="r" b="b"/>
                  <a:pathLst>
                    <a:path w="1329" h="79550" extrusionOk="0">
                      <a:moveTo>
                        <a:pt x="1329" y="0"/>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8611521" y="1462943"/>
                  <a:ext cx="52245" cy="3127210"/>
                </a:xfrm>
                <a:custGeom>
                  <a:avLst/>
                  <a:gdLst/>
                  <a:ahLst/>
                  <a:cxnLst/>
                  <a:rect l="l" t="t" r="r" b="b"/>
                  <a:pathLst>
                    <a:path w="1329" h="79550" fill="none" extrusionOk="0">
                      <a:moveTo>
                        <a:pt x="1329" y="0"/>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8564230" y="1458973"/>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8564230" y="1458973"/>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8516939" y="1455042"/>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8516939" y="1455042"/>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8521853" y="1173262"/>
                  <a:ext cx="201044" cy="348938"/>
                </a:xfrm>
                <a:custGeom>
                  <a:avLst/>
                  <a:gdLst/>
                  <a:ahLst/>
                  <a:cxnLst/>
                  <a:rect l="l" t="t" r="r" b="b"/>
                  <a:pathLst>
                    <a:path w="5114" h="8876" extrusionOk="0">
                      <a:moveTo>
                        <a:pt x="2432" y="1"/>
                      </a:moveTo>
                      <a:cubicBezTo>
                        <a:pt x="2432" y="2"/>
                        <a:pt x="2433" y="3"/>
                        <a:pt x="2433" y="4"/>
                      </a:cubicBezTo>
                      <a:lnTo>
                        <a:pt x="2433" y="4"/>
                      </a:lnTo>
                      <a:cubicBezTo>
                        <a:pt x="2433" y="3"/>
                        <a:pt x="2432" y="2"/>
                        <a:pt x="2432" y="1"/>
                      </a:cubicBezTo>
                      <a:close/>
                      <a:moveTo>
                        <a:pt x="2433" y="4"/>
                      </a:moveTo>
                      <a:cubicBezTo>
                        <a:pt x="2453" y="82"/>
                        <a:pt x="2306" y="303"/>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617" y="8875"/>
                        <a:pt x="632" y="8876"/>
                        <a:pt x="647" y="8876"/>
                      </a:cubicBezTo>
                      <a:cubicBezTo>
                        <a:pt x="829" y="8876"/>
                        <a:pt x="988" y="8737"/>
                        <a:pt x="1104" y="8597"/>
                      </a:cubicBezTo>
                      <a:cubicBezTo>
                        <a:pt x="1204" y="8447"/>
                        <a:pt x="1279" y="8246"/>
                        <a:pt x="1404" y="8096"/>
                      </a:cubicBezTo>
                      <a:cubicBezTo>
                        <a:pt x="1609" y="7817"/>
                        <a:pt x="1937" y="7662"/>
                        <a:pt x="2278" y="7662"/>
                      </a:cubicBezTo>
                      <a:cubicBezTo>
                        <a:pt x="2396" y="7662"/>
                        <a:pt x="2516" y="7681"/>
                        <a:pt x="2632" y="7720"/>
                      </a:cubicBezTo>
                      <a:cubicBezTo>
                        <a:pt x="2683" y="7745"/>
                        <a:pt x="2758" y="7770"/>
                        <a:pt x="2808" y="7820"/>
                      </a:cubicBezTo>
                      <a:cubicBezTo>
                        <a:pt x="2858" y="7896"/>
                        <a:pt x="2858" y="7996"/>
                        <a:pt x="2883" y="8071"/>
                      </a:cubicBezTo>
                      <a:cubicBezTo>
                        <a:pt x="2933" y="8272"/>
                        <a:pt x="3084" y="8447"/>
                        <a:pt x="3259" y="8522"/>
                      </a:cubicBezTo>
                      <a:cubicBezTo>
                        <a:pt x="3305" y="8539"/>
                        <a:pt x="3352" y="8547"/>
                        <a:pt x="3399" y="8547"/>
                      </a:cubicBezTo>
                      <a:cubicBezTo>
                        <a:pt x="3555" y="8547"/>
                        <a:pt x="3702" y="8457"/>
                        <a:pt x="3760" y="8322"/>
                      </a:cubicBezTo>
                      <a:cubicBezTo>
                        <a:pt x="3861" y="8146"/>
                        <a:pt x="3785" y="7845"/>
                        <a:pt x="3986" y="7770"/>
                      </a:cubicBezTo>
                      <a:cubicBezTo>
                        <a:pt x="4023" y="7758"/>
                        <a:pt x="4061" y="7758"/>
                        <a:pt x="4099" y="7758"/>
                      </a:cubicBezTo>
                      <a:cubicBezTo>
                        <a:pt x="4136" y="7758"/>
                        <a:pt x="4174" y="7758"/>
                        <a:pt x="4211" y="7745"/>
                      </a:cubicBezTo>
                      <a:cubicBezTo>
                        <a:pt x="5114" y="7495"/>
                        <a:pt x="3535" y="3886"/>
                        <a:pt x="3384" y="3309"/>
                      </a:cubicBezTo>
                      <a:cubicBezTo>
                        <a:pt x="3059" y="2207"/>
                        <a:pt x="2758" y="1106"/>
                        <a:pt x="2433" y="4"/>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8521853" y="1173262"/>
                  <a:ext cx="201038" cy="349831"/>
                </a:xfrm>
                <a:custGeom>
                  <a:avLst/>
                  <a:gdLst/>
                  <a:ahLst/>
                  <a:cxnLst/>
                  <a:rect l="l" t="t" r="r" b="b"/>
                  <a:pathLst>
                    <a:path w="5114" h="8899" fill="none" extrusionOk="0">
                      <a:moveTo>
                        <a:pt x="2432" y="1"/>
                      </a:moveTo>
                      <a:cubicBezTo>
                        <a:pt x="2457" y="76"/>
                        <a:pt x="2307" y="302"/>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803" y="8898"/>
                        <a:pt x="978" y="8748"/>
                        <a:pt x="1104" y="8597"/>
                      </a:cubicBezTo>
                      <a:cubicBezTo>
                        <a:pt x="1204" y="8447"/>
                        <a:pt x="1279" y="8246"/>
                        <a:pt x="1404" y="8096"/>
                      </a:cubicBezTo>
                      <a:cubicBezTo>
                        <a:pt x="1680" y="7720"/>
                        <a:pt x="2181" y="7570"/>
                        <a:pt x="2632" y="7720"/>
                      </a:cubicBezTo>
                      <a:cubicBezTo>
                        <a:pt x="2683" y="7745"/>
                        <a:pt x="2758" y="7770"/>
                        <a:pt x="2808" y="7820"/>
                      </a:cubicBezTo>
                      <a:cubicBezTo>
                        <a:pt x="2858" y="7896"/>
                        <a:pt x="2858" y="7996"/>
                        <a:pt x="2883" y="8071"/>
                      </a:cubicBezTo>
                      <a:cubicBezTo>
                        <a:pt x="2933" y="8272"/>
                        <a:pt x="3084" y="8447"/>
                        <a:pt x="3259" y="8522"/>
                      </a:cubicBezTo>
                      <a:cubicBezTo>
                        <a:pt x="3460" y="8597"/>
                        <a:pt x="3685" y="8497"/>
                        <a:pt x="3760" y="8322"/>
                      </a:cubicBezTo>
                      <a:cubicBezTo>
                        <a:pt x="3861" y="8146"/>
                        <a:pt x="3785" y="7845"/>
                        <a:pt x="3986" y="7770"/>
                      </a:cubicBezTo>
                      <a:cubicBezTo>
                        <a:pt x="4061" y="7745"/>
                        <a:pt x="4136" y="7770"/>
                        <a:pt x="4211" y="7745"/>
                      </a:cubicBezTo>
                      <a:cubicBezTo>
                        <a:pt x="5114" y="7495"/>
                        <a:pt x="3535" y="3886"/>
                        <a:pt x="3384" y="3309"/>
                      </a:cubicBezTo>
                      <a:cubicBezTo>
                        <a:pt x="3059" y="2206"/>
                        <a:pt x="2758" y="1104"/>
                        <a:pt x="2432" y="1"/>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8466700" y="4537869"/>
                  <a:ext cx="182286" cy="167505"/>
                </a:xfrm>
                <a:custGeom>
                  <a:avLst/>
                  <a:gdLst/>
                  <a:ahLst/>
                  <a:cxnLst/>
                  <a:rect l="l" t="t" r="r" b="b"/>
                  <a:pathLst>
                    <a:path w="4637" h="4261" extrusionOk="0">
                      <a:moveTo>
                        <a:pt x="827" y="0"/>
                      </a:moveTo>
                      <a:cubicBezTo>
                        <a:pt x="401" y="0"/>
                        <a:pt x="50" y="326"/>
                        <a:pt x="50" y="752"/>
                      </a:cubicBezTo>
                      <a:lnTo>
                        <a:pt x="0" y="3409"/>
                      </a:lnTo>
                      <a:cubicBezTo>
                        <a:pt x="0" y="3835"/>
                        <a:pt x="326" y="4186"/>
                        <a:pt x="752" y="4186"/>
                      </a:cubicBezTo>
                      <a:lnTo>
                        <a:pt x="3810" y="4261"/>
                      </a:lnTo>
                      <a:cubicBezTo>
                        <a:pt x="4236" y="4261"/>
                        <a:pt x="4587" y="3910"/>
                        <a:pt x="4587" y="3509"/>
                      </a:cubicBezTo>
                      <a:lnTo>
                        <a:pt x="4637" y="827"/>
                      </a:lnTo>
                      <a:cubicBezTo>
                        <a:pt x="4637" y="401"/>
                        <a:pt x="4311" y="50"/>
                        <a:pt x="3885" y="50"/>
                      </a:cubicBezTo>
                      <a:lnTo>
                        <a:pt x="82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38"/>
              <p:cNvSpPr/>
              <p:nvPr/>
            </p:nvSpPr>
            <p:spPr>
              <a:xfrm>
                <a:off x="8595757" y="2586090"/>
                <a:ext cx="141914" cy="194119"/>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31365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cxnSp>
        <p:nvCxnSpPr>
          <p:cNvPr id="977" name="Google Shape;977;p36"/>
          <p:cNvCxnSpPr/>
          <p:nvPr/>
        </p:nvCxnSpPr>
        <p:spPr>
          <a:xfrm>
            <a:off x="523925" y="4604000"/>
            <a:ext cx="3472500" cy="0"/>
          </a:xfrm>
          <a:prstGeom prst="straightConnector1">
            <a:avLst/>
          </a:prstGeom>
          <a:noFill/>
          <a:ln w="19050" cap="flat" cmpd="sng">
            <a:solidFill>
              <a:schemeClr val="dk1"/>
            </a:solidFill>
            <a:prstDash val="solid"/>
            <a:round/>
            <a:headEnd type="none" w="med" len="med"/>
            <a:tailEnd type="none" w="med" len="med"/>
          </a:ln>
        </p:spPr>
      </p:cxnSp>
      <p:sp>
        <p:nvSpPr>
          <p:cNvPr id="979" name="Google Shape;979;p36"/>
          <p:cNvSpPr txBox="1">
            <a:spLocks noGrp="1"/>
          </p:cNvSpPr>
          <p:nvPr>
            <p:ph type="subTitle" idx="1"/>
          </p:nvPr>
        </p:nvSpPr>
        <p:spPr>
          <a:xfrm>
            <a:off x="4481046" y="1816327"/>
            <a:ext cx="4556190" cy="25963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ID" sz="1050" dirty="0"/>
          </a:p>
          <a:p>
            <a:pPr marL="0" lvl="0" indent="0" algn="l" rtl="0">
              <a:spcBef>
                <a:spcPts val="0"/>
              </a:spcBef>
              <a:spcAft>
                <a:spcPts val="0"/>
              </a:spcAft>
              <a:buNone/>
            </a:pPr>
            <a:endParaRPr lang="en-ID" sz="1050" dirty="0"/>
          </a:p>
          <a:p>
            <a:pPr marL="0" lvl="0" indent="0" algn="l" rtl="0">
              <a:spcBef>
                <a:spcPts val="0"/>
              </a:spcBef>
              <a:spcAft>
                <a:spcPts val="0"/>
              </a:spcAft>
              <a:buNone/>
            </a:pPr>
            <a:r>
              <a:rPr lang="en-ID" sz="1050" dirty="0"/>
              <a:t>3. BRT yang </a:t>
            </a:r>
            <a:r>
              <a:rPr lang="en-ID" sz="1050" dirty="0" err="1"/>
              <a:t>merupakan</a:t>
            </a:r>
            <a:r>
              <a:rPr lang="en-ID" sz="1050" dirty="0"/>
              <a:t> </a:t>
            </a:r>
            <a:r>
              <a:rPr lang="en-ID" sz="1050" dirty="0" err="1"/>
              <a:t>jenis</a:t>
            </a:r>
            <a:r>
              <a:rPr lang="en-ID" sz="1050" dirty="0"/>
              <a:t> </a:t>
            </a:r>
            <a:r>
              <a:rPr lang="en-ID" sz="1050" dirty="0" err="1"/>
              <a:t>dengan</a:t>
            </a:r>
            <a:r>
              <a:rPr lang="en-ID" sz="1050" dirty="0"/>
              <a:t> </a:t>
            </a:r>
            <a:r>
              <a:rPr lang="en-ID" sz="1050" dirty="0" err="1"/>
              <a:t>jumlah</a:t>
            </a:r>
            <a:r>
              <a:rPr lang="en-ID" sz="1050" dirty="0"/>
              <a:t> </a:t>
            </a:r>
            <a:r>
              <a:rPr lang="en-ID" sz="1050" dirty="0" err="1"/>
              <a:t>penumpang</a:t>
            </a:r>
            <a:r>
              <a:rPr lang="en-ID" sz="1050" dirty="0"/>
              <a:t> paling </a:t>
            </a:r>
            <a:r>
              <a:rPr lang="en-ID" sz="1050" dirty="0" err="1"/>
              <a:t>banyak</a:t>
            </a:r>
            <a:r>
              <a:rPr lang="en-ID" sz="1050" dirty="0"/>
              <a:t> </a:t>
            </a:r>
            <a:r>
              <a:rPr lang="en-ID" sz="1050" dirty="0" err="1"/>
              <a:t>memiliki</a:t>
            </a:r>
            <a:r>
              <a:rPr lang="en-ID" sz="1050" dirty="0"/>
              <a:t> </a:t>
            </a:r>
            <a:r>
              <a:rPr lang="en-ID" sz="1050" dirty="0" err="1"/>
              <a:t>penurunan</a:t>
            </a:r>
            <a:r>
              <a:rPr lang="en-ID" sz="1050" dirty="0"/>
              <a:t> pada </a:t>
            </a:r>
            <a:r>
              <a:rPr lang="en-ID" sz="1050" dirty="0" err="1"/>
              <a:t>bulan</a:t>
            </a:r>
            <a:r>
              <a:rPr lang="en-ID" sz="1050" dirty="0"/>
              <a:t> </a:t>
            </a:r>
            <a:r>
              <a:rPr lang="en-ID" sz="1050" dirty="0" err="1"/>
              <a:t>Juli</a:t>
            </a:r>
            <a:r>
              <a:rPr lang="en-ID" sz="1050" dirty="0"/>
              <a:t> dan </a:t>
            </a:r>
            <a:r>
              <a:rPr lang="en-ID" sz="1050" dirty="0" err="1"/>
              <a:t>Agustus</a:t>
            </a:r>
            <a:r>
              <a:rPr lang="en-ID" sz="1050" dirty="0"/>
              <a:t> yang </a:t>
            </a:r>
            <a:r>
              <a:rPr lang="en-ID" sz="1050" dirty="0" err="1"/>
              <a:t>menyebabkan</a:t>
            </a:r>
            <a:r>
              <a:rPr lang="en-ID" sz="1050" dirty="0"/>
              <a:t> BRT </a:t>
            </a:r>
            <a:r>
              <a:rPr lang="en-ID" sz="1050" dirty="0" err="1"/>
              <a:t>tidak</a:t>
            </a:r>
            <a:r>
              <a:rPr lang="en-ID" sz="1050" dirty="0"/>
              <a:t> </a:t>
            </a:r>
            <a:r>
              <a:rPr lang="en-ID" sz="1050" dirty="0" err="1"/>
              <a:t>menjadi</a:t>
            </a:r>
            <a:r>
              <a:rPr lang="en-ID" sz="1050" dirty="0"/>
              <a:t> </a:t>
            </a:r>
            <a:r>
              <a:rPr lang="en-ID" sz="1050" dirty="0" err="1"/>
              <a:t>jenis</a:t>
            </a:r>
            <a:r>
              <a:rPr lang="en-ID" sz="1050" dirty="0"/>
              <a:t> yang </a:t>
            </a:r>
            <a:r>
              <a:rPr lang="en-ID" sz="1050" dirty="0" err="1"/>
              <a:t>mempunyai</a:t>
            </a:r>
            <a:r>
              <a:rPr lang="en-ID" sz="1050" dirty="0"/>
              <a:t> </a:t>
            </a:r>
            <a:r>
              <a:rPr lang="en-ID" sz="1050" dirty="0" err="1"/>
              <a:t>proporsi</a:t>
            </a:r>
            <a:r>
              <a:rPr lang="en-ID" sz="1050" dirty="0"/>
              <a:t> paling </a:t>
            </a:r>
            <a:r>
              <a:rPr lang="en-ID" sz="1050" dirty="0" err="1"/>
              <a:t>banyak</a:t>
            </a:r>
            <a:r>
              <a:rPr lang="en-ID" sz="1050" dirty="0"/>
              <a:t> </a:t>
            </a:r>
            <a:r>
              <a:rPr lang="en-ID" sz="1050" dirty="0" err="1"/>
              <a:t>dalam</a:t>
            </a:r>
            <a:r>
              <a:rPr lang="en-ID" sz="1050" dirty="0"/>
              <a:t> </a:t>
            </a:r>
            <a:r>
              <a:rPr lang="en-ID" sz="1050" dirty="0" err="1"/>
              <a:t>jumlah</a:t>
            </a:r>
            <a:r>
              <a:rPr lang="en-ID" sz="1050" dirty="0"/>
              <a:t> </a:t>
            </a:r>
            <a:r>
              <a:rPr lang="en-ID" sz="1050" dirty="0" err="1"/>
              <a:t>penumpang</a:t>
            </a:r>
            <a:r>
              <a:rPr lang="en-ID" sz="1050" dirty="0"/>
              <a:t> pada </a:t>
            </a:r>
            <a:r>
              <a:rPr lang="en-ID" sz="1050" dirty="0" err="1"/>
              <a:t>bulan</a:t>
            </a:r>
            <a:r>
              <a:rPr lang="en-ID" sz="1050" dirty="0"/>
              <a:t> </a:t>
            </a:r>
            <a:r>
              <a:rPr lang="en-ID" sz="1050" dirty="0" err="1"/>
              <a:t>tersebut</a:t>
            </a:r>
            <a:r>
              <a:rPr lang="en-ID" sz="1050" dirty="0"/>
              <a:t>.</a:t>
            </a:r>
          </a:p>
          <a:p>
            <a:pPr marL="0" lvl="0" indent="0" algn="l" rtl="0">
              <a:spcBef>
                <a:spcPts val="0"/>
              </a:spcBef>
              <a:spcAft>
                <a:spcPts val="0"/>
              </a:spcAft>
              <a:buNone/>
            </a:pPr>
            <a:endParaRPr lang="en-ID" sz="1050" dirty="0"/>
          </a:p>
          <a:p>
            <a:pPr marL="0" lvl="0" indent="0" algn="l" rtl="0">
              <a:spcBef>
                <a:spcPts val="0"/>
              </a:spcBef>
              <a:spcAft>
                <a:spcPts val="0"/>
              </a:spcAft>
              <a:buNone/>
            </a:pPr>
            <a:r>
              <a:rPr lang="en-ID" sz="1050" dirty="0"/>
              <a:t>4. Kode </a:t>
            </a:r>
            <a:r>
              <a:rPr lang="en-ID" sz="1050" dirty="0" err="1"/>
              <a:t>trayek</a:t>
            </a:r>
            <a:r>
              <a:rPr lang="en-ID" sz="1050" dirty="0"/>
              <a:t> yang </a:t>
            </a:r>
            <a:r>
              <a:rPr lang="en-ID" sz="1050" dirty="0" err="1"/>
              <a:t>memiliki</a:t>
            </a:r>
            <a:r>
              <a:rPr lang="en-ID" sz="1050" dirty="0"/>
              <a:t> paling </a:t>
            </a:r>
            <a:r>
              <a:rPr lang="en-ID" sz="1050" dirty="0" err="1"/>
              <a:t>banyak</a:t>
            </a:r>
            <a:r>
              <a:rPr lang="en-ID" sz="1050" dirty="0"/>
              <a:t> </a:t>
            </a:r>
            <a:r>
              <a:rPr lang="en-ID" sz="1050" dirty="0" err="1"/>
              <a:t>jumlah</a:t>
            </a:r>
            <a:r>
              <a:rPr lang="en-ID" sz="1050" dirty="0"/>
              <a:t> </a:t>
            </a:r>
            <a:r>
              <a:rPr lang="en-ID" sz="1050" dirty="0" err="1"/>
              <a:t>penumpang</a:t>
            </a:r>
            <a:r>
              <a:rPr lang="en-ID" sz="1050" dirty="0"/>
              <a:t> </a:t>
            </a:r>
            <a:r>
              <a:rPr lang="en-ID" sz="1050" dirty="0" err="1"/>
              <a:t>berdasarkan</a:t>
            </a:r>
            <a:r>
              <a:rPr lang="en-ID" sz="1050" dirty="0"/>
              <a:t> </a:t>
            </a:r>
            <a:r>
              <a:rPr lang="en-ID" sz="1050" dirty="0" err="1"/>
              <a:t>jenis</a:t>
            </a:r>
            <a:r>
              <a:rPr lang="en-ID" sz="1050" dirty="0"/>
              <a:t>: </a:t>
            </a:r>
          </a:p>
          <a:p>
            <a:pPr marL="0" lvl="0" indent="0" algn="l" rtl="0">
              <a:spcBef>
                <a:spcPts val="0"/>
              </a:spcBef>
              <a:spcAft>
                <a:spcPts val="0"/>
              </a:spcAft>
              <a:buNone/>
            </a:pPr>
            <a:r>
              <a:rPr lang="en-ID" sz="1050" dirty="0"/>
              <a:t>    * </a:t>
            </a:r>
            <a:r>
              <a:rPr lang="en-ID" sz="1050" dirty="0" err="1"/>
              <a:t>Angkutan</a:t>
            </a:r>
            <a:r>
              <a:rPr lang="en-ID" sz="1050" dirty="0"/>
              <a:t> </a:t>
            </a:r>
            <a:r>
              <a:rPr lang="en-ID" sz="1050" dirty="0" err="1"/>
              <a:t>Umum</a:t>
            </a:r>
            <a:r>
              <a:rPr lang="en-ID" sz="1050" dirty="0"/>
              <a:t> Integrasi : '</a:t>
            </a:r>
            <a:r>
              <a:rPr lang="en-ID" sz="1050" dirty="0" err="1"/>
              <a:t>kode_trayek</a:t>
            </a:r>
            <a:r>
              <a:rPr lang="en-ID" sz="1050" dirty="0"/>
              <a:t>' 6C</a:t>
            </a:r>
          </a:p>
          <a:p>
            <a:pPr marL="0" lvl="0" indent="0" algn="l" rtl="0">
              <a:spcBef>
                <a:spcPts val="0"/>
              </a:spcBef>
              <a:spcAft>
                <a:spcPts val="0"/>
              </a:spcAft>
              <a:buNone/>
            </a:pPr>
            <a:r>
              <a:rPr lang="en-ID" sz="1050" dirty="0"/>
              <a:t>    * BRT                    	 : '</a:t>
            </a:r>
            <a:r>
              <a:rPr lang="en-ID" sz="1050" dirty="0" err="1"/>
              <a:t>kode_trayek</a:t>
            </a:r>
            <a:r>
              <a:rPr lang="en-ID" sz="1050" dirty="0"/>
              <a:t>' 1</a:t>
            </a:r>
          </a:p>
          <a:p>
            <a:pPr marL="0" lvl="0" indent="0" algn="l" rtl="0">
              <a:spcBef>
                <a:spcPts val="0"/>
              </a:spcBef>
              <a:spcAft>
                <a:spcPts val="0"/>
              </a:spcAft>
              <a:buNone/>
            </a:pPr>
            <a:r>
              <a:rPr lang="en-ID" sz="1050" dirty="0"/>
              <a:t>    * </a:t>
            </a:r>
            <a:r>
              <a:rPr lang="en-ID" sz="1050" dirty="0" err="1"/>
              <a:t>Mikrotrans</a:t>
            </a:r>
            <a:r>
              <a:rPr lang="en-ID" sz="1050" dirty="0"/>
              <a:t>             	 : '</a:t>
            </a:r>
            <a:r>
              <a:rPr lang="en-ID" sz="1050" dirty="0" err="1"/>
              <a:t>kode_trayek</a:t>
            </a:r>
            <a:r>
              <a:rPr lang="en-ID" sz="1050" dirty="0"/>
              <a:t>' JAK.30</a:t>
            </a:r>
          </a:p>
          <a:p>
            <a:pPr marL="0" lvl="0" indent="0" algn="l" rtl="0">
              <a:spcBef>
                <a:spcPts val="0"/>
              </a:spcBef>
              <a:spcAft>
                <a:spcPts val="0"/>
              </a:spcAft>
              <a:buNone/>
            </a:pPr>
            <a:r>
              <a:rPr lang="en-ID" sz="1050" dirty="0"/>
              <a:t>5. Kode </a:t>
            </a:r>
            <a:r>
              <a:rPr lang="en-ID" sz="1050" dirty="0" err="1"/>
              <a:t>trayek</a:t>
            </a:r>
            <a:r>
              <a:rPr lang="en-ID" sz="1050" dirty="0"/>
              <a:t> yang </a:t>
            </a:r>
            <a:r>
              <a:rPr lang="en-ID" sz="1050" dirty="0" err="1"/>
              <a:t>memiliki</a:t>
            </a:r>
            <a:r>
              <a:rPr lang="en-ID" sz="1050" dirty="0"/>
              <a:t> paling </a:t>
            </a:r>
            <a:r>
              <a:rPr lang="en-ID" sz="1050" dirty="0" err="1"/>
              <a:t>sedikit</a:t>
            </a:r>
            <a:r>
              <a:rPr lang="en-ID" sz="1050" dirty="0"/>
              <a:t> </a:t>
            </a:r>
            <a:r>
              <a:rPr lang="en-ID" sz="1050" dirty="0" err="1"/>
              <a:t>jumlah</a:t>
            </a:r>
            <a:r>
              <a:rPr lang="en-ID" sz="1050" dirty="0"/>
              <a:t> </a:t>
            </a:r>
            <a:r>
              <a:rPr lang="en-ID" sz="1050" dirty="0" err="1"/>
              <a:t>penumpang</a:t>
            </a:r>
            <a:r>
              <a:rPr lang="en-ID" sz="1050" dirty="0"/>
              <a:t> </a:t>
            </a:r>
            <a:r>
              <a:rPr lang="en-ID" sz="1050" dirty="0" err="1"/>
              <a:t>berdasarkan</a:t>
            </a:r>
            <a:r>
              <a:rPr lang="en-ID" sz="1050" dirty="0"/>
              <a:t> </a:t>
            </a:r>
            <a:r>
              <a:rPr lang="en-ID" sz="1050" dirty="0" err="1"/>
              <a:t>jenis</a:t>
            </a:r>
            <a:r>
              <a:rPr lang="en-ID" sz="1050" dirty="0"/>
              <a:t>:</a:t>
            </a:r>
          </a:p>
          <a:p>
            <a:pPr marL="0" lvl="0" indent="0" algn="l" rtl="0">
              <a:spcBef>
                <a:spcPts val="0"/>
              </a:spcBef>
              <a:spcAft>
                <a:spcPts val="0"/>
              </a:spcAft>
              <a:buNone/>
            </a:pPr>
            <a:r>
              <a:rPr lang="en-ID" sz="1050" dirty="0"/>
              <a:t>    * </a:t>
            </a:r>
            <a:r>
              <a:rPr lang="en-ID" sz="1050" dirty="0" err="1"/>
              <a:t>Angkutan</a:t>
            </a:r>
            <a:r>
              <a:rPr lang="en-ID" sz="1050" dirty="0"/>
              <a:t> </a:t>
            </a:r>
            <a:r>
              <a:rPr lang="en-ID" sz="1050" dirty="0" err="1"/>
              <a:t>Umum</a:t>
            </a:r>
            <a:r>
              <a:rPr lang="en-ID" sz="1050" dirty="0"/>
              <a:t> Integrasi : '</a:t>
            </a:r>
            <a:r>
              <a:rPr lang="en-ID" sz="1050" dirty="0" err="1"/>
              <a:t>kode_trayek</a:t>
            </a:r>
            <a:r>
              <a:rPr lang="en-ID" sz="1050" dirty="0"/>
              <a:t>' GR4</a:t>
            </a:r>
          </a:p>
          <a:p>
            <a:pPr marL="0" lvl="0" indent="0" algn="l" rtl="0">
              <a:spcBef>
                <a:spcPts val="0"/>
              </a:spcBef>
              <a:spcAft>
                <a:spcPts val="0"/>
              </a:spcAft>
              <a:buNone/>
            </a:pPr>
            <a:r>
              <a:rPr lang="en-ID" sz="1050" dirty="0"/>
              <a:t>    * BRT                    	 : '</a:t>
            </a:r>
            <a:r>
              <a:rPr lang="en-ID" sz="1050" dirty="0" err="1"/>
              <a:t>kode_trayek</a:t>
            </a:r>
            <a:r>
              <a:rPr lang="en-ID" sz="1050" dirty="0"/>
              <a:t>' 11</a:t>
            </a:r>
          </a:p>
          <a:p>
            <a:pPr marL="0" lvl="0" indent="0" algn="l" rtl="0">
              <a:spcBef>
                <a:spcPts val="0"/>
              </a:spcBef>
              <a:spcAft>
                <a:spcPts val="0"/>
              </a:spcAft>
              <a:buNone/>
            </a:pPr>
            <a:r>
              <a:rPr lang="en-ID" sz="1050" dirty="0"/>
              <a:t>    * </a:t>
            </a:r>
            <a:r>
              <a:rPr lang="en-ID" sz="1050" dirty="0" err="1"/>
              <a:t>Mikrotrans</a:t>
            </a:r>
            <a:r>
              <a:rPr lang="en-ID" sz="1050" dirty="0"/>
              <a:t>              	 : '</a:t>
            </a:r>
            <a:r>
              <a:rPr lang="en-ID" sz="1050" dirty="0" err="1"/>
              <a:t>kode_trayek</a:t>
            </a:r>
            <a:r>
              <a:rPr lang="en-ID" sz="1050" dirty="0"/>
              <a:t>' JAK.10B</a:t>
            </a:r>
            <a:endParaRPr sz="1050" dirty="0"/>
          </a:p>
        </p:txBody>
      </p:sp>
      <p:grpSp>
        <p:nvGrpSpPr>
          <p:cNvPr id="980" name="Google Shape;980;p36"/>
          <p:cNvGrpSpPr/>
          <p:nvPr/>
        </p:nvGrpSpPr>
        <p:grpSpPr>
          <a:xfrm rot="5400000">
            <a:off x="8322971" y="-141834"/>
            <a:ext cx="374394" cy="962866"/>
            <a:chOff x="-720900" y="1958300"/>
            <a:chExt cx="462900" cy="1190488"/>
          </a:xfrm>
        </p:grpSpPr>
        <p:sp>
          <p:nvSpPr>
            <p:cNvPr id="981" name="Google Shape;981;p36"/>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6"/>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6"/>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36"/>
          <p:cNvGrpSpPr/>
          <p:nvPr/>
        </p:nvGrpSpPr>
        <p:grpSpPr>
          <a:xfrm>
            <a:off x="2032827" y="2624254"/>
            <a:ext cx="1028275" cy="1979878"/>
            <a:chOff x="2498921" y="1692268"/>
            <a:chExt cx="1312579" cy="2527289"/>
          </a:xfrm>
        </p:grpSpPr>
        <p:sp>
          <p:nvSpPr>
            <p:cNvPr id="997" name="Google Shape;997;p36"/>
            <p:cNvSpPr/>
            <p:nvPr/>
          </p:nvSpPr>
          <p:spPr>
            <a:xfrm>
              <a:off x="2498921" y="2306609"/>
              <a:ext cx="743093" cy="652503"/>
            </a:xfrm>
            <a:custGeom>
              <a:avLst/>
              <a:gdLst/>
              <a:ahLst/>
              <a:cxnLst/>
              <a:rect l="l" t="t" r="r" b="b"/>
              <a:pathLst>
                <a:path w="12657" h="11114" extrusionOk="0">
                  <a:moveTo>
                    <a:pt x="10647" y="1"/>
                  </a:moveTo>
                  <a:cubicBezTo>
                    <a:pt x="9855" y="1"/>
                    <a:pt x="9151" y="537"/>
                    <a:pt x="9198" y="1361"/>
                  </a:cubicBezTo>
                  <a:cubicBezTo>
                    <a:pt x="9273" y="2464"/>
                    <a:pt x="8922" y="3541"/>
                    <a:pt x="9148" y="4619"/>
                  </a:cubicBezTo>
                  <a:cubicBezTo>
                    <a:pt x="9173" y="4744"/>
                    <a:pt x="9223" y="4870"/>
                    <a:pt x="9223" y="5020"/>
                  </a:cubicBezTo>
                  <a:cubicBezTo>
                    <a:pt x="9223" y="5145"/>
                    <a:pt x="9173" y="5271"/>
                    <a:pt x="9148" y="5396"/>
                  </a:cubicBezTo>
                  <a:cubicBezTo>
                    <a:pt x="9073" y="5797"/>
                    <a:pt x="9073" y="6223"/>
                    <a:pt x="9073" y="6649"/>
                  </a:cubicBezTo>
                  <a:cubicBezTo>
                    <a:pt x="9073" y="6925"/>
                    <a:pt x="9098" y="7050"/>
                    <a:pt x="8847" y="7176"/>
                  </a:cubicBezTo>
                  <a:cubicBezTo>
                    <a:pt x="8597" y="7276"/>
                    <a:pt x="8196" y="7251"/>
                    <a:pt x="7920" y="7301"/>
                  </a:cubicBezTo>
                  <a:cubicBezTo>
                    <a:pt x="7318" y="7401"/>
                    <a:pt x="6717" y="7577"/>
                    <a:pt x="6191" y="7927"/>
                  </a:cubicBezTo>
                  <a:cubicBezTo>
                    <a:pt x="5288" y="8504"/>
                    <a:pt x="4236" y="8604"/>
                    <a:pt x="3308" y="9206"/>
                  </a:cubicBezTo>
                  <a:cubicBezTo>
                    <a:pt x="3133" y="9306"/>
                    <a:pt x="2982" y="9406"/>
                    <a:pt x="2807" y="9456"/>
                  </a:cubicBezTo>
                  <a:cubicBezTo>
                    <a:pt x="2694" y="9494"/>
                    <a:pt x="2581" y="9506"/>
                    <a:pt x="2469" y="9506"/>
                  </a:cubicBezTo>
                  <a:cubicBezTo>
                    <a:pt x="2356" y="9506"/>
                    <a:pt x="2243" y="9494"/>
                    <a:pt x="2130" y="9481"/>
                  </a:cubicBezTo>
                  <a:cubicBezTo>
                    <a:pt x="1454" y="9481"/>
                    <a:pt x="752" y="9632"/>
                    <a:pt x="276" y="10108"/>
                  </a:cubicBezTo>
                  <a:cubicBezTo>
                    <a:pt x="125" y="10258"/>
                    <a:pt x="0" y="10509"/>
                    <a:pt x="100" y="10709"/>
                  </a:cubicBezTo>
                  <a:cubicBezTo>
                    <a:pt x="150" y="10810"/>
                    <a:pt x="276" y="10885"/>
                    <a:pt x="376" y="10935"/>
                  </a:cubicBezTo>
                  <a:cubicBezTo>
                    <a:pt x="665" y="11062"/>
                    <a:pt x="962" y="11113"/>
                    <a:pt x="1259" y="11113"/>
                  </a:cubicBezTo>
                  <a:cubicBezTo>
                    <a:pt x="1787" y="11113"/>
                    <a:pt x="2320" y="10952"/>
                    <a:pt x="2832" y="10760"/>
                  </a:cubicBezTo>
                  <a:cubicBezTo>
                    <a:pt x="3484" y="10509"/>
                    <a:pt x="4286" y="10459"/>
                    <a:pt x="4988" y="10409"/>
                  </a:cubicBezTo>
                  <a:cubicBezTo>
                    <a:pt x="6165" y="10308"/>
                    <a:pt x="7343" y="10384"/>
                    <a:pt x="8496" y="10133"/>
                  </a:cubicBezTo>
                  <a:cubicBezTo>
                    <a:pt x="9123" y="10008"/>
                    <a:pt x="9749" y="9857"/>
                    <a:pt x="10301" y="9556"/>
                  </a:cubicBezTo>
                  <a:cubicBezTo>
                    <a:pt x="10827" y="9306"/>
                    <a:pt x="11479" y="9055"/>
                    <a:pt x="11729" y="8479"/>
                  </a:cubicBezTo>
                  <a:cubicBezTo>
                    <a:pt x="11780" y="8353"/>
                    <a:pt x="11805" y="8253"/>
                    <a:pt x="11830" y="8128"/>
                  </a:cubicBezTo>
                  <a:cubicBezTo>
                    <a:pt x="12055" y="7276"/>
                    <a:pt x="12256" y="6424"/>
                    <a:pt x="12481" y="5572"/>
                  </a:cubicBezTo>
                  <a:cubicBezTo>
                    <a:pt x="12657" y="4920"/>
                    <a:pt x="12632" y="4243"/>
                    <a:pt x="12607" y="3566"/>
                  </a:cubicBezTo>
                  <a:cubicBezTo>
                    <a:pt x="12607" y="2990"/>
                    <a:pt x="12506" y="2439"/>
                    <a:pt x="12331" y="1912"/>
                  </a:cubicBezTo>
                  <a:cubicBezTo>
                    <a:pt x="12181" y="1511"/>
                    <a:pt x="12055" y="1010"/>
                    <a:pt x="11830" y="659"/>
                  </a:cubicBezTo>
                  <a:cubicBezTo>
                    <a:pt x="11604" y="283"/>
                    <a:pt x="11203" y="58"/>
                    <a:pt x="10802" y="8"/>
                  </a:cubicBezTo>
                  <a:cubicBezTo>
                    <a:pt x="10750" y="3"/>
                    <a:pt x="10698" y="1"/>
                    <a:pt x="10647"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6"/>
            <p:cNvSpPr/>
            <p:nvPr/>
          </p:nvSpPr>
          <p:spPr>
            <a:xfrm>
              <a:off x="2822589" y="3689581"/>
              <a:ext cx="292904" cy="443848"/>
            </a:xfrm>
            <a:custGeom>
              <a:avLst/>
              <a:gdLst/>
              <a:ahLst/>
              <a:cxnLst/>
              <a:rect l="l" t="t" r="r" b="b"/>
              <a:pathLst>
                <a:path w="4989" h="7560" extrusionOk="0">
                  <a:moveTo>
                    <a:pt x="1160" y="1"/>
                  </a:moveTo>
                  <a:cubicBezTo>
                    <a:pt x="862" y="1"/>
                    <a:pt x="581" y="110"/>
                    <a:pt x="377" y="336"/>
                  </a:cubicBezTo>
                  <a:cubicBezTo>
                    <a:pt x="1" y="762"/>
                    <a:pt x="26" y="1489"/>
                    <a:pt x="427" y="2066"/>
                  </a:cubicBezTo>
                  <a:cubicBezTo>
                    <a:pt x="552" y="2241"/>
                    <a:pt x="678" y="2417"/>
                    <a:pt x="803" y="2592"/>
                  </a:cubicBezTo>
                  <a:cubicBezTo>
                    <a:pt x="1129" y="3093"/>
                    <a:pt x="1379" y="3595"/>
                    <a:pt x="1279" y="4271"/>
                  </a:cubicBezTo>
                  <a:cubicBezTo>
                    <a:pt x="1154" y="5249"/>
                    <a:pt x="352" y="5925"/>
                    <a:pt x="126" y="6878"/>
                  </a:cubicBezTo>
                  <a:cubicBezTo>
                    <a:pt x="101" y="6978"/>
                    <a:pt x="101" y="7053"/>
                    <a:pt x="126" y="7153"/>
                  </a:cubicBezTo>
                  <a:cubicBezTo>
                    <a:pt x="176" y="7329"/>
                    <a:pt x="352" y="7479"/>
                    <a:pt x="527" y="7529"/>
                  </a:cubicBezTo>
                  <a:cubicBezTo>
                    <a:pt x="603" y="7550"/>
                    <a:pt x="679" y="7560"/>
                    <a:pt x="753" y="7560"/>
                  </a:cubicBezTo>
                  <a:cubicBezTo>
                    <a:pt x="1588" y="7560"/>
                    <a:pt x="2325" y="6356"/>
                    <a:pt x="2808" y="5850"/>
                  </a:cubicBezTo>
                  <a:cubicBezTo>
                    <a:pt x="3485" y="5174"/>
                    <a:pt x="4136" y="4522"/>
                    <a:pt x="4813" y="3845"/>
                  </a:cubicBezTo>
                  <a:cubicBezTo>
                    <a:pt x="4988" y="3670"/>
                    <a:pt x="4963" y="3344"/>
                    <a:pt x="4763" y="3118"/>
                  </a:cubicBezTo>
                  <a:lnTo>
                    <a:pt x="2532" y="813"/>
                  </a:lnTo>
                  <a:lnTo>
                    <a:pt x="2206" y="462"/>
                  </a:lnTo>
                  <a:cubicBezTo>
                    <a:pt x="1905" y="160"/>
                    <a:pt x="1520" y="1"/>
                    <a:pt x="116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6"/>
            <p:cNvSpPr/>
            <p:nvPr/>
          </p:nvSpPr>
          <p:spPr>
            <a:xfrm>
              <a:off x="3308179" y="3295813"/>
              <a:ext cx="29472" cy="644577"/>
            </a:xfrm>
            <a:custGeom>
              <a:avLst/>
              <a:gdLst/>
              <a:ahLst/>
              <a:cxnLst/>
              <a:rect l="l" t="t" r="r" b="b"/>
              <a:pathLst>
                <a:path w="502" h="10979" extrusionOk="0">
                  <a:moveTo>
                    <a:pt x="1" y="1"/>
                  </a:moveTo>
                  <a:lnTo>
                    <a:pt x="1" y="10978"/>
                  </a:lnTo>
                  <a:lnTo>
                    <a:pt x="502" y="10978"/>
                  </a:lnTo>
                  <a:lnTo>
                    <a:pt x="50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6"/>
            <p:cNvSpPr/>
            <p:nvPr/>
          </p:nvSpPr>
          <p:spPr>
            <a:xfrm>
              <a:off x="3072752" y="3938864"/>
              <a:ext cx="504789" cy="135385"/>
            </a:xfrm>
            <a:custGeom>
              <a:avLst/>
              <a:gdLst/>
              <a:ahLst/>
              <a:cxnLst/>
              <a:rect l="l" t="t" r="r" b="b"/>
              <a:pathLst>
                <a:path w="8598" h="2306" fill="none" extrusionOk="0">
                  <a:moveTo>
                    <a:pt x="8597" y="2306"/>
                  </a:moveTo>
                  <a:cubicBezTo>
                    <a:pt x="8597" y="702"/>
                    <a:pt x="5740" y="25"/>
                    <a:pt x="4311" y="25"/>
                  </a:cubicBezTo>
                  <a:cubicBezTo>
                    <a:pt x="2607" y="0"/>
                    <a:pt x="1" y="652"/>
                    <a:pt x="1"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a:off x="3322916" y="3941799"/>
              <a:ext cx="59" cy="158987"/>
            </a:xfrm>
            <a:custGeom>
              <a:avLst/>
              <a:gdLst/>
              <a:ahLst/>
              <a:cxnLst/>
              <a:rect l="l" t="t" r="r" b="b"/>
              <a:pathLst>
                <a:path w="1" h="2708" fill="none" extrusionOk="0">
                  <a:moveTo>
                    <a:pt x="0" y="2707"/>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6"/>
            <p:cNvSpPr/>
            <p:nvPr/>
          </p:nvSpPr>
          <p:spPr>
            <a:xfrm>
              <a:off x="3031538" y="4056577"/>
              <a:ext cx="82488" cy="82429"/>
            </a:xfrm>
            <a:custGeom>
              <a:avLst/>
              <a:gdLst/>
              <a:ahLst/>
              <a:cxnLst/>
              <a:rect l="l" t="t" r="r" b="b"/>
              <a:pathLst>
                <a:path w="1405" h="1404" extrusionOk="0">
                  <a:moveTo>
                    <a:pt x="703" y="0"/>
                  </a:moveTo>
                  <a:cubicBezTo>
                    <a:pt x="301" y="0"/>
                    <a:pt x="1" y="326"/>
                    <a:pt x="1" y="702"/>
                  </a:cubicBezTo>
                  <a:cubicBezTo>
                    <a:pt x="1" y="1103"/>
                    <a:pt x="301" y="1404"/>
                    <a:pt x="703" y="1404"/>
                  </a:cubicBezTo>
                  <a:cubicBezTo>
                    <a:pt x="1078" y="1404"/>
                    <a:pt x="1404" y="1103"/>
                    <a:pt x="1404" y="702"/>
                  </a:cubicBezTo>
                  <a:cubicBezTo>
                    <a:pt x="1404" y="326"/>
                    <a:pt x="1078"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6"/>
            <p:cNvSpPr/>
            <p:nvPr/>
          </p:nvSpPr>
          <p:spPr>
            <a:xfrm>
              <a:off x="3281701" y="4056577"/>
              <a:ext cx="82429" cy="82429"/>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6"/>
            <p:cNvSpPr/>
            <p:nvPr/>
          </p:nvSpPr>
          <p:spPr>
            <a:xfrm>
              <a:off x="3531865" y="4056577"/>
              <a:ext cx="82429" cy="82429"/>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a:off x="2604834" y="3879919"/>
              <a:ext cx="366468" cy="339637"/>
            </a:xfrm>
            <a:custGeom>
              <a:avLst/>
              <a:gdLst/>
              <a:ahLst/>
              <a:cxnLst/>
              <a:rect l="l" t="t" r="r" b="b"/>
              <a:pathLst>
                <a:path w="6242" h="5785" extrusionOk="0">
                  <a:moveTo>
                    <a:pt x="5077" y="1"/>
                  </a:moveTo>
                  <a:cubicBezTo>
                    <a:pt x="5064" y="1"/>
                    <a:pt x="5051" y="1"/>
                    <a:pt x="5038" y="2"/>
                  </a:cubicBezTo>
                  <a:cubicBezTo>
                    <a:pt x="4462" y="52"/>
                    <a:pt x="3960" y="603"/>
                    <a:pt x="3860" y="1280"/>
                  </a:cubicBezTo>
                  <a:cubicBezTo>
                    <a:pt x="3810" y="1505"/>
                    <a:pt x="3785" y="1706"/>
                    <a:pt x="3735" y="1932"/>
                  </a:cubicBezTo>
                  <a:cubicBezTo>
                    <a:pt x="3635" y="2533"/>
                    <a:pt x="3484" y="3034"/>
                    <a:pt x="2933" y="3460"/>
                  </a:cubicBezTo>
                  <a:cubicBezTo>
                    <a:pt x="2156" y="4087"/>
                    <a:pt x="1103" y="3987"/>
                    <a:pt x="276" y="4538"/>
                  </a:cubicBezTo>
                  <a:cubicBezTo>
                    <a:pt x="201" y="4588"/>
                    <a:pt x="126" y="4638"/>
                    <a:pt x="101" y="4739"/>
                  </a:cubicBezTo>
                  <a:cubicBezTo>
                    <a:pt x="1" y="4889"/>
                    <a:pt x="26" y="5115"/>
                    <a:pt x="126" y="5265"/>
                  </a:cubicBezTo>
                  <a:cubicBezTo>
                    <a:pt x="376" y="5678"/>
                    <a:pt x="890" y="5785"/>
                    <a:pt x="1435" y="5785"/>
                  </a:cubicBezTo>
                  <a:cubicBezTo>
                    <a:pt x="1980" y="5785"/>
                    <a:pt x="2557" y="5678"/>
                    <a:pt x="2933" y="5666"/>
                  </a:cubicBezTo>
                  <a:lnTo>
                    <a:pt x="5765" y="5616"/>
                  </a:lnTo>
                  <a:cubicBezTo>
                    <a:pt x="6016" y="5616"/>
                    <a:pt x="6216" y="5365"/>
                    <a:pt x="6216" y="5064"/>
                  </a:cubicBezTo>
                  <a:lnTo>
                    <a:pt x="6216" y="1831"/>
                  </a:lnTo>
                  <a:lnTo>
                    <a:pt x="6241" y="1380"/>
                  </a:lnTo>
                  <a:cubicBezTo>
                    <a:pt x="6241" y="594"/>
                    <a:pt x="5712" y="1"/>
                    <a:pt x="507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p:nvPr/>
          </p:nvSpPr>
          <p:spPr>
            <a:xfrm>
              <a:off x="3134574" y="2802884"/>
              <a:ext cx="59" cy="1526"/>
            </a:xfrm>
            <a:custGeom>
              <a:avLst/>
              <a:gdLst/>
              <a:ahLst/>
              <a:cxnLst/>
              <a:rect l="l" t="t" r="r" b="b"/>
              <a:pathLst>
                <a:path w="1" h="26" extrusionOk="0">
                  <a:moveTo>
                    <a:pt x="0" y="26"/>
                  </a:moveTo>
                  <a:lnTo>
                    <a:pt x="0" y="26"/>
                  </a:lnTo>
                  <a:cubicBezTo>
                    <a:pt x="0" y="26"/>
                    <a:pt x="0" y="1"/>
                    <a:pt x="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6"/>
            <p:cNvSpPr/>
            <p:nvPr/>
          </p:nvSpPr>
          <p:spPr>
            <a:xfrm>
              <a:off x="3243422" y="2273203"/>
              <a:ext cx="1526" cy="10333"/>
            </a:xfrm>
            <a:custGeom>
              <a:avLst/>
              <a:gdLst/>
              <a:ahLst/>
              <a:cxnLst/>
              <a:rect l="l" t="t" r="r" b="b"/>
              <a:pathLst>
                <a:path w="26" h="176" extrusionOk="0">
                  <a:moveTo>
                    <a:pt x="26" y="0"/>
                  </a:moveTo>
                  <a:lnTo>
                    <a:pt x="1" y="176"/>
                  </a:lnTo>
                  <a:lnTo>
                    <a:pt x="1" y="176"/>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3134574" y="2795546"/>
              <a:ext cx="1526" cy="7397"/>
            </a:xfrm>
            <a:custGeom>
              <a:avLst/>
              <a:gdLst/>
              <a:ahLst/>
              <a:cxnLst/>
              <a:rect l="l" t="t" r="r" b="b"/>
              <a:pathLst>
                <a:path w="26" h="126" extrusionOk="0">
                  <a:moveTo>
                    <a:pt x="25" y="0"/>
                  </a:moveTo>
                  <a:lnTo>
                    <a:pt x="11" y="69"/>
                  </a:lnTo>
                  <a:lnTo>
                    <a:pt x="11" y="69"/>
                  </a:lnTo>
                  <a:cubicBezTo>
                    <a:pt x="18" y="52"/>
                    <a:pt x="25" y="39"/>
                    <a:pt x="25" y="25"/>
                  </a:cubicBezTo>
                  <a:cubicBezTo>
                    <a:pt x="25" y="0"/>
                    <a:pt x="25" y="0"/>
                    <a:pt x="25" y="0"/>
                  </a:cubicBezTo>
                  <a:close/>
                  <a:moveTo>
                    <a:pt x="11" y="69"/>
                  </a:moveTo>
                  <a:cubicBezTo>
                    <a:pt x="6" y="84"/>
                    <a:pt x="0" y="102"/>
                    <a:pt x="0" y="126"/>
                  </a:cubicBezTo>
                  <a:lnTo>
                    <a:pt x="11" y="69"/>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3024199" y="2245198"/>
              <a:ext cx="17730" cy="145777"/>
            </a:xfrm>
            <a:custGeom>
              <a:avLst/>
              <a:gdLst/>
              <a:ahLst/>
              <a:cxnLst/>
              <a:rect l="l" t="t" r="r" b="b"/>
              <a:pathLst>
                <a:path w="302" h="2483" extrusionOk="0">
                  <a:moveTo>
                    <a:pt x="0" y="2482"/>
                  </a:moveTo>
                  <a:lnTo>
                    <a:pt x="301" y="1"/>
                  </a:lnTo>
                  <a:lnTo>
                    <a:pt x="0" y="2482"/>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3024199" y="2115214"/>
              <a:ext cx="238421" cy="308110"/>
            </a:xfrm>
            <a:custGeom>
              <a:avLst/>
              <a:gdLst/>
              <a:ahLst/>
              <a:cxnLst/>
              <a:rect l="l" t="t" r="r" b="b"/>
              <a:pathLst>
                <a:path w="4061" h="5248" extrusionOk="0">
                  <a:moveTo>
                    <a:pt x="3873" y="0"/>
                  </a:moveTo>
                  <a:cubicBezTo>
                    <a:pt x="3851" y="0"/>
                    <a:pt x="3829" y="3"/>
                    <a:pt x="3810" y="9"/>
                  </a:cubicBezTo>
                  <a:cubicBezTo>
                    <a:pt x="3259" y="85"/>
                    <a:pt x="2732" y="260"/>
                    <a:pt x="2231" y="435"/>
                  </a:cubicBezTo>
                  <a:cubicBezTo>
                    <a:pt x="2031" y="486"/>
                    <a:pt x="1805" y="561"/>
                    <a:pt x="1630" y="661"/>
                  </a:cubicBezTo>
                  <a:cubicBezTo>
                    <a:pt x="978" y="987"/>
                    <a:pt x="602" y="1588"/>
                    <a:pt x="401" y="2240"/>
                  </a:cubicBezTo>
                  <a:cubicBezTo>
                    <a:pt x="126" y="3042"/>
                    <a:pt x="101" y="3869"/>
                    <a:pt x="0" y="4696"/>
                  </a:cubicBezTo>
                  <a:lnTo>
                    <a:pt x="3234" y="5248"/>
                  </a:lnTo>
                  <a:cubicBezTo>
                    <a:pt x="3234" y="5248"/>
                    <a:pt x="3509" y="3969"/>
                    <a:pt x="3534" y="3869"/>
                  </a:cubicBezTo>
                  <a:cubicBezTo>
                    <a:pt x="3534" y="3318"/>
                    <a:pt x="3835" y="2842"/>
                    <a:pt x="3760" y="2265"/>
                  </a:cubicBezTo>
                  <a:cubicBezTo>
                    <a:pt x="3735" y="1889"/>
                    <a:pt x="3810" y="1513"/>
                    <a:pt x="3910" y="1137"/>
                  </a:cubicBezTo>
                  <a:cubicBezTo>
                    <a:pt x="3960" y="962"/>
                    <a:pt x="4036" y="786"/>
                    <a:pt x="4061" y="611"/>
                  </a:cubicBezTo>
                  <a:cubicBezTo>
                    <a:pt x="4061" y="461"/>
                    <a:pt x="3985" y="335"/>
                    <a:pt x="4036" y="210"/>
                  </a:cubicBezTo>
                  <a:cubicBezTo>
                    <a:pt x="4036" y="160"/>
                    <a:pt x="4036" y="135"/>
                    <a:pt x="4036" y="85"/>
                  </a:cubicBezTo>
                  <a:cubicBezTo>
                    <a:pt x="4017" y="28"/>
                    <a:pt x="3942" y="0"/>
                    <a:pt x="3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3040403" y="2455615"/>
              <a:ext cx="771097" cy="891746"/>
            </a:xfrm>
            <a:custGeom>
              <a:avLst/>
              <a:gdLst/>
              <a:ahLst/>
              <a:cxnLst/>
              <a:rect l="l" t="t" r="r" b="b"/>
              <a:pathLst>
                <a:path w="13134" h="15189" extrusionOk="0">
                  <a:moveTo>
                    <a:pt x="7820" y="1"/>
                  </a:moveTo>
                  <a:cubicBezTo>
                    <a:pt x="6416" y="1"/>
                    <a:pt x="5288" y="1129"/>
                    <a:pt x="5288" y="2532"/>
                  </a:cubicBezTo>
                  <a:lnTo>
                    <a:pt x="5288" y="10628"/>
                  </a:lnTo>
                  <a:cubicBezTo>
                    <a:pt x="5288" y="12683"/>
                    <a:pt x="3609" y="14337"/>
                    <a:pt x="1554" y="14337"/>
                  </a:cubicBezTo>
                  <a:lnTo>
                    <a:pt x="426" y="14337"/>
                  </a:lnTo>
                  <a:cubicBezTo>
                    <a:pt x="176" y="14337"/>
                    <a:pt x="0" y="14537"/>
                    <a:pt x="0" y="14763"/>
                  </a:cubicBezTo>
                  <a:cubicBezTo>
                    <a:pt x="0" y="15014"/>
                    <a:pt x="176" y="15189"/>
                    <a:pt x="426" y="15189"/>
                  </a:cubicBezTo>
                  <a:lnTo>
                    <a:pt x="9499" y="15189"/>
                  </a:lnTo>
                  <a:cubicBezTo>
                    <a:pt x="11504" y="15189"/>
                    <a:pt x="13133" y="13560"/>
                    <a:pt x="13133" y="11580"/>
                  </a:cubicBezTo>
                  <a:lnTo>
                    <a:pt x="13133" y="2532"/>
                  </a:lnTo>
                  <a:cubicBezTo>
                    <a:pt x="13133" y="1129"/>
                    <a:pt x="12005" y="1"/>
                    <a:pt x="106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2485" y="2949777"/>
              <a:ext cx="924096" cy="367936"/>
            </a:xfrm>
            <a:custGeom>
              <a:avLst/>
              <a:gdLst/>
              <a:ahLst/>
              <a:cxnLst/>
              <a:rect l="l" t="t" r="r" b="b"/>
              <a:pathLst>
                <a:path w="15740" h="6267" extrusionOk="0">
                  <a:moveTo>
                    <a:pt x="12769" y="0"/>
                  </a:moveTo>
                  <a:cubicBezTo>
                    <a:pt x="12724" y="0"/>
                    <a:pt x="12678" y="2"/>
                    <a:pt x="12632" y="5"/>
                  </a:cubicBezTo>
                  <a:cubicBezTo>
                    <a:pt x="11629" y="80"/>
                    <a:pt x="10777" y="932"/>
                    <a:pt x="9750" y="982"/>
                  </a:cubicBezTo>
                  <a:cubicBezTo>
                    <a:pt x="9349" y="982"/>
                    <a:pt x="8973" y="882"/>
                    <a:pt x="8597" y="857"/>
                  </a:cubicBezTo>
                  <a:cubicBezTo>
                    <a:pt x="8522" y="855"/>
                    <a:pt x="8447" y="853"/>
                    <a:pt x="8372" y="853"/>
                  </a:cubicBezTo>
                  <a:cubicBezTo>
                    <a:pt x="6941" y="853"/>
                    <a:pt x="5489" y="1286"/>
                    <a:pt x="4060" y="1333"/>
                  </a:cubicBezTo>
                  <a:cubicBezTo>
                    <a:pt x="3308" y="1358"/>
                    <a:pt x="2531" y="1333"/>
                    <a:pt x="1805" y="1559"/>
                  </a:cubicBezTo>
                  <a:cubicBezTo>
                    <a:pt x="1103" y="1759"/>
                    <a:pt x="401" y="2236"/>
                    <a:pt x="151" y="2962"/>
                  </a:cubicBezTo>
                  <a:cubicBezTo>
                    <a:pt x="25" y="3338"/>
                    <a:pt x="0" y="3689"/>
                    <a:pt x="50" y="4015"/>
                  </a:cubicBezTo>
                  <a:cubicBezTo>
                    <a:pt x="201" y="5419"/>
                    <a:pt x="1780" y="6120"/>
                    <a:pt x="3158" y="6246"/>
                  </a:cubicBezTo>
                  <a:cubicBezTo>
                    <a:pt x="3388" y="6261"/>
                    <a:pt x="3617" y="6267"/>
                    <a:pt x="3846" y="6267"/>
                  </a:cubicBezTo>
                  <a:cubicBezTo>
                    <a:pt x="4656" y="6267"/>
                    <a:pt x="5466" y="6193"/>
                    <a:pt x="6276" y="6193"/>
                  </a:cubicBezTo>
                  <a:cubicBezTo>
                    <a:pt x="6365" y="6193"/>
                    <a:pt x="6453" y="6194"/>
                    <a:pt x="6542" y="6196"/>
                  </a:cubicBezTo>
                  <a:cubicBezTo>
                    <a:pt x="8070" y="6196"/>
                    <a:pt x="9599" y="6221"/>
                    <a:pt x="11128" y="6221"/>
                  </a:cubicBezTo>
                  <a:cubicBezTo>
                    <a:pt x="11303" y="6227"/>
                    <a:pt x="11468" y="6232"/>
                    <a:pt x="11627" y="6232"/>
                  </a:cubicBezTo>
                  <a:cubicBezTo>
                    <a:pt x="12102" y="6232"/>
                    <a:pt x="12525" y="6189"/>
                    <a:pt x="13033" y="6020"/>
                  </a:cubicBezTo>
                  <a:cubicBezTo>
                    <a:pt x="13609" y="5845"/>
                    <a:pt x="14161" y="5594"/>
                    <a:pt x="14587" y="5143"/>
                  </a:cubicBezTo>
                  <a:cubicBezTo>
                    <a:pt x="14887" y="4842"/>
                    <a:pt x="15113" y="4441"/>
                    <a:pt x="15263" y="4040"/>
                  </a:cubicBezTo>
                  <a:cubicBezTo>
                    <a:pt x="15664" y="3038"/>
                    <a:pt x="15740" y="1784"/>
                    <a:pt x="15038" y="982"/>
                  </a:cubicBezTo>
                  <a:cubicBezTo>
                    <a:pt x="14687" y="556"/>
                    <a:pt x="14161" y="306"/>
                    <a:pt x="13634" y="155"/>
                  </a:cubicBezTo>
                  <a:cubicBezTo>
                    <a:pt x="13351" y="68"/>
                    <a:pt x="13068" y="0"/>
                    <a:pt x="127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59216" y="3033849"/>
              <a:ext cx="451774" cy="832978"/>
            </a:xfrm>
            <a:custGeom>
              <a:avLst/>
              <a:gdLst/>
              <a:ahLst/>
              <a:cxnLst/>
              <a:rect l="l" t="t" r="r" b="b"/>
              <a:pathLst>
                <a:path w="7695" h="14188" extrusionOk="0">
                  <a:moveTo>
                    <a:pt x="2704" y="0"/>
                  </a:moveTo>
                  <a:cubicBezTo>
                    <a:pt x="2217" y="0"/>
                    <a:pt x="1781" y="186"/>
                    <a:pt x="1404" y="478"/>
                  </a:cubicBezTo>
                  <a:cubicBezTo>
                    <a:pt x="402" y="1230"/>
                    <a:pt x="1" y="2282"/>
                    <a:pt x="251" y="3510"/>
                  </a:cubicBezTo>
                  <a:cubicBezTo>
                    <a:pt x="452" y="4613"/>
                    <a:pt x="828" y="5741"/>
                    <a:pt x="1254" y="6769"/>
                  </a:cubicBezTo>
                  <a:cubicBezTo>
                    <a:pt x="1630" y="7646"/>
                    <a:pt x="2081" y="8498"/>
                    <a:pt x="2382" y="9400"/>
                  </a:cubicBezTo>
                  <a:cubicBezTo>
                    <a:pt x="2858" y="11029"/>
                    <a:pt x="3585" y="12608"/>
                    <a:pt x="4186" y="14187"/>
                  </a:cubicBezTo>
                  <a:cubicBezTo>
                    <a:pt x="4161" y="14112"/>
                    <a:pt x="7319" y="13811"/>
                    <a:pt x="7519" y="13736"/>
                  </a:cubicBezTo>
                  <a:cubicBezTo>
                    <a:pt x="7695" y="13636"/>
                    <a:pt x="7118" y="10703"/>
                    <a:pt x="7068" y="10378"/>
                  </a:cubicBezTo>
                  <a:cubicBezTo>
                    <a:pt x="6893" y="9225"/>
                    <a:pt x="6692" y="8072"/>
                    <a:pt x="6442" y="6919"/>
                  </a:cubicBezTo>
                  <a:cubicBezTo>
                    <a:pt x="6041" y="4964"/>
                    <a:pt x="5765" y="2383"/>
                    <a:pt x="4412" y="829"/>
                  </a:cubicBezTo>
                  <a:cubicBezTo>
                    <a:pt x="4136" y="528"/>
                    <a:pt x="3785" y="277"/>
                    <a:pt x="3409" y="127"/>
                  </a:cubicBezTo>
                  <a:cubicBezTo>
                    <a:pt x="3164" y="40"/>
                    <a:pt x="2929" y="0"/>
                    <a:pt x="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3075688" y="2815801"/>
              <a:ext cx="603363" cy="502147"/>
            </a:xfrm>
            <a:custGeom>
              <a:avLst/>
              <a:gdLst/>
              <a:ahLst/>
              <a:cxnLst/>
              <a:rect l="l" t="t" r="r" b="b"/>
              <a:pathLst>
                <a:path w="10277" h="8553" extrusionOk="0">
                  <a:moveTo>
                    <a:pt x="4513" y="1"/>
                  </a:moveTo>
                  <a:cubicBezTo>
                    <a:pt x="4231" y="1"/>
                    <a:pt x="3952" y="15"/>
                    <a:pt x="3685" y="56"/>
                  </a:cubicBezTo>
                  <a:cubicBezTo>
                    <a:pt x="3108" y="132"/>
                    <a:pt x="3184" y="6"/>
                    <a:pt x="2933" y="583"/>
                  </a:cubicBezTo>
                  <a:cubicBezTo>
                    <a:pt x="2632" y="1285"/>
                    <a:pt x="2783" y="2412"/>
                    <a:pt x="2657" y="3189"/>
                  </a:cubicBezTo>
                  <a:cubicBezTo>
                    <a:pt x="2507" y="4192"/>
                    <a:pt x="2181" y="5169"/>
                    <a:pt x="1555" y="5946"/>
                  </a:cubicBezTo>
                  <a:cubicBezTo>
                    <a:pt x="1379" y="6122"/>
                    <a:pt x="1229" y="6297"/>
                    <a:pt x="1078" y="6498"/>
                  </a:cubicBezTo>
                  <a:cubicBezTo>
                    <a:pt x="1053" y="6548"/>
                    <a:pt x="1003" y="6598"/>
                    <a:pt x="978" y="6648"/>
                  </a:cubicBezTo>
                  <a:cubicBezTo>
                    <a:pt x="1" y="8177"/>
                    <a:pt x="2607" y="8553"/>
                    <a:pt x="3534" y="8553"/>
                  </a:cubicBezTo>
                  <a:lnTo>
                    <a:pt x="6818" y="8553"/>
                  </a:lnTo>
                  <a:cubicBezTo>
                    <a:pt x="8722" y="8553"/>
                    <a:pt x="10201" y="7600"/>
                    <a:pt x="10276" y="5721"/>
                  </a:cubicBezTo>
                  <a:cubicBezTo>
                    <a:pt x="10276" y="5721"/>
                    <a:pt x="10276" y="31"/>
                    <a:pt x="10276" y="31"/>
                  </a:cubicBezTo>
                  <a:cubicBezTo>
                    <a:pt x="8923" y="31"/>
                    <a:pt x="7545" y="56"/>
                    <a:pt x="6191" y="56"/>
                  </a:cubicBezTo>
                  <a:cubicBezTo>
                    <a:pt x="5656" y="56"/>
                    <a:pt x="5077" y="1"/>
                    <a:pt x="451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775504" y="2957820"/>
              <a:ext cx="924154" cy="621563"/>
            </a:xfrm>
            <a:custGeom>
              <a:avLst/>
              <a:gdLst/>
              <a:ahLst/>
              <a:cxnLst/>
              <a:rect l="l" t="t" r="r" b="b"/>
              <a:pathLst>
                <a:path w="15741" h="10587" extrusionOk="0">
                  <a:moveTo>
                    <a:pt x="11230" y="0"/>
                  </a:moveTo>
                  <a:cubicBezTo>
                    <a:pt x="10459" y="0"/>
                    <a:pt x="9698" y="151"/>
                    <a:pt x="8973" y="444"/>
                  </a:cubicBezTo>
                  <a:cubicBezTo>
                    <a:pt x="8347" y="670"/>
                    <a:pt x="7820" y="921"/>
                    <a:pt x="7269" y="1297"/>
                  </a:cubicBezTo>
                  <a:cubicBezTo>
                    <a:pt x="5991" y="2149"/>
                    <a:pt x="4637" y="2876"/>
                    <a:pt x="3234" y="3502"/>
                  </a:cubicBezTo>
                  <a:cubicBezTo>
                    <a:pt x="2783" y="3703"/>
                    <a:pt x="2357" y="3878"/>
                    <a:pt x="1956" y="4129"/>
                  </a:cubicBezTo>
                  <a:cubicBezTo>
                    <a:pt x="753" y="4906"/>
                    <a:pt x="1" y="6334"/>
                    <a:pt x="76" y="7763"/>
                  </a:cubicBezTo>
                  <a:cubicBezTo>
                    <a:pt x="126" y="8640"/>
                    <a:pt x="176" y="9868"/>
                    <a:pt x="878" y="10470"/>
                  </a:cubicBezTo>
                  <a:cubicBezTo>
                    <a:pt x="936" y="10528"/>
                    <a:pt x="1010" y="10586"/>
                    <a:pt x="1098" y="10586"/>
                  </a:cubicBezTo>
                  <a:cubicBezTo>
                    <a:pt x="1124" y="10586"/>
                    <a:pt x="1151" y="10581"/>
                    <a:pt x="1179" y="10570"/>
                  </a:cubicBezTo>
                  <a:cubicBezTo>
                    <a:pt x="1229" y="10570"/>
                    <a:pt x="1254" y="10520"/>
                    <a:pt x="1279" y="10495"/>
                  </a:cubicBezTo>
                  <a:cubicBezTo>
                    <a:pt x="1655" y="10069"/>
                    <a:pt x="1780" y="9517"/>
                    <a:pt x="2031" y="9041"/>
                  </a:cubicBezTo>
                  <a:cubicBezTo>
                    <a:pt x="2131" y="8866"/>
                    <a:pt x="2307" y="8465"/>
                    <a:pt x="2532" y="8414"/>
                  </a:cubicBezTo>
                  <a:cubicBezTo>
                    <a:pt x="2546" y="8411"/>
                    <a:pt x="2560" y="8410"/>
                    <a:pt x="2575" y="8410"/>
                  </a:cubicBezTo>
                  <a:cubicBezTo>
                    <a:pt x="2792" y="8410"/>
                    <a:pt x="3046" y="8745"/>
                    <a:pt x="3234" y="8815"/>
                  </a:cubicBezTo>
                  <a:cubicBezTo>
                    <a:pt x="3526" y="8919"/>
                    <a:pt x="3830" y="8986"/>
                    <a:pt x="4130" y="8986"/>
                  </a:cubicBezTo>
                  <a:cubicBezTo>
                    <a:pt x="4267" y="8986"/>
                    <a:pt x="4403" y="8972"/>
                    <a:pt x="4537" y="8941"/>
                  </a:cubicBezTo>
                  <a:cubicBezTo>
                    <a:pt x="4587" y="8941"/>
                    <a:pt x="4637" y="8916"/>
                    <a:pt x="4688" y="8916"/>
                  </a:cubicBezTo>
                  <a:cubicBezTo>
                    <a:pt x="4713" y="8891"/>
                    <a:pt x="4738" y="8891"/>
                    <a:pt x="4763" y="8891"/>
                  </a:cubicBezTo>
                  <a:lnTo>
                    <a:pt x="14086" y="5758"/>
                  </a:lnTo>
                  <a:cubicBezTo>
                    <a:pt x="14111" y="5758"/>
                    <a:pt x="14136" y="5758"/>
                    <a:pt x="14161" y="5733"/>
                  </a:cubicBezTo>
                  <a:cubicBezTo>
                    <a:pt x="15164" y="5382"/>
                    <a:pt x="15740" y="4003"/>
                    <a:pt x="15414" y="2500"/>
                  </a:cubicBezTo>
                  <a:cubicBezTo>
                    <a:pt x="14988" y="570"/>
                    <a:pt x="13635" y="294"/>
                    <a:pt x="12282" y="94"/>
                  </a:cubicBezTo>
                  <a:cubicBezTo>
                    <a:pt x="11930" y="31"/>
                    <a:pt x="11579" y="0"/>
                    <a:pt x="1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3124241" y="2107876"/>
              <a:ext cx="598959" cy="889339"/>
            </a:xfrm>
            <a:custGeom>
              <a:avLst/>
              <a:gdLst/>
              <a:ahLst/>
              <a:cxnLst/>
              <a:rect l="l" t="t" r="r" b="b"/>
              <a:pathLst>
                <a:path w="10202" h="15148" extrusionOk="0">
                  <a:moveTo>
                    <a:pt x="4622" y="0"/>
                  </a:moveTo>
                  <a:cubicBezTo>
                    <a:pt x="4453" y="0"/>
                    <a:pt x="4283" y="3"/>
                    <a:pt x="4111" y="9"/>
                  </a:cubicBezTo>
                  <a:cubicBezTo>
                    <a:pt x="3008" y="34"/>
                    <a:pt x="1655" y="9"/>
                    <a:pt x="778" y="811"/>
                  </a:cubicBezTo>
                  <a:cubicBezTo>
                    <a:pt x="627" y="987"/>
                    <a:pt x="502" y="1187"/>
                    <a:pt x="402" y="1388"/>
                  </a:cubicBezTo>
                  <a:cubicBezTo>
                    <a:pt x="276" y="1713"/>
                    <a:pt x="226" y="2039"/>
                    <a:pt x="151" y="2365"/>
                  </a:cubicBezTo>
                  <a:cubicBezTo>
                    <a:pt x="1" y="3067"/>
                    <a:pt x="51" y="3819"/>
                    <a:pt x="201" y="4545"/>
                  </a:cubicBezTo>
                  <a:cubicBezTo>
                    <a:pt x="402" y="5573"/>
                    <a:pt x="803" y="6576"/>
                    <a:pt x="1028" y="7603"/>
                  </a:cubicBezTo>
                  <a:cubicBezTo>
                    <a:pt x="1279" y="8781"/>
                    <a:pt x="1329" y="9959"/>
                    <a:pt x="1404" y="11137"/>
                  </a:cubicBezTo>
                  <a:cubicBezTo>
                    <a:pt x="1454" y="11613"/>
                    <a:pt x="1555" y="12064"/>
                    <a:pt x="1605" y="12515"/>
                  </a:cubicBezTo>
                  <a:cubicBezTo>
                    <a:pt x="1655" y="12941"/>
                    <a:pt x="1680" y="13368"/>
                    <a:pt x="1705" y="13769"/>
                  </a:cubicBezTo>
                  <a:cubicBezTo>
                    <a:pt x="1705" y="13894"/>
                    <a:pt x="1680" y="14270"/>
                    <a:pt x="1730" y="14345"/>
                  </a:cubicBezTo>
                  <a:cubicBezTo>
                    <a:pt x="1830" y="14470"/>
                    <a:pt x="1956" y="14395"/>
                    <a:pt x="2081" y="14495"/>
                  </a:cubicBezTo>
                  <a:cubicBezTo>
                    <a:pt x="2357" y="14646"/>
                    <a:pt x="2306" y="14821"/>
                    <a:pt x="2707" y="14871"/>
                  </a:cubicBezTo>
                  <a:cubicBezTo>
                    <a:pt x="2883" y="14884"/>
                    <a:pt x="3058" y="14884"/>
                    <a:pt x="3231" y="14884"/>
                  </a:cubicBezTo>
                  <a:cubicBezTo>
                    <a:pt x="3403" y="14884"/>
                    <a:pt x="3572" y="14884"/>
                    <a:pt x="3735" y="14896"/>
                  </a:cubicBezTo>
                  <a:cubicBezTo>
                    <a:pt x="4387" y="14947"/>
                    <a:pt x="5013" y="14997"/>
                    <a:pt x="5665" y="15022"/>
                  </a:cubicBezTo>
                  <a:cubicBezTo>
                    <a:pt x="6918" y="15072"/>
                    <a:pt x="8171" y="15097"/>
                    <a:pt x="9424" y="15147"/>
                  </a:cubicBezTo>
                  <a:cubicBezTo>
                    <a:pt x="9374" y="15147"/>
                    <a:pt x="10201" y="5222"/>
                    <a:pt x="10201" y="4245"/>
                  </a:cubicBezTo>
                  <a:cubicBezTo>
                    <a:pt x="10176" y="3267"/>
                    <a:pt x="10026" y="2215"/>
                    <a:pt x="9324" y="1538"/>
                  </a:cubicBezTo>
                  <a:cubicBezTo>
                    <a:pt x="9023" y="1237"/>
                    <a:pt x="8622" y="1062"/>
                    <a:pt x="8246" y="861"/>
                  </a:cubicBezTo>
                  <a:cubicBezTo>
                    <a:pt x="7595" y="535"/>
                    <a:pt x="7018" y="235"/>
                    <a:pt x="6266" y="109"/>
                  </a:cubicBezTo>
                  <a:cubicBezTo>
                    <a:pt x="5711" y="33"/>
                    <a:pt x="5171" y="0"/>
                    <a:pt x="46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3211073" y="1786145"/>
              <a:ext cx="251690" cy="439621"/>
            </a:xfrm>
            <a:custGeom>
              <a:avLst/>
              <a:gdLst/>
              <a:ahLst/>
              <a:cxnLst/>
              <a:rect l="l" t="t" r="r" b="b"/>
              <a:pathLst>
                <a:path w="4287" h="7488" extrusionOk="0">
                  <a:moveTo>
                    <a:pt x="577" y="0"/>
                  </a:moveTo>
                  <a:lnTo>
                    <a:pt x="151" y="2657"/>
                  </a:lnTo>
                  <a:cubicBezTo>
                    <a:pt x="0" y="3334"/>
                    <a:pt x="226" y="4010"/>
                    <a:pt x="727" y="4436"/>
                  </a:cubicBezTo>
                  <a:lnTo>
                    <a:pt x="1003" y="6291"/>
                  </a:lnTo>
                  <a:cubicBezTo>
                    <a:pt x="1093" y="6991"/>
                    <a:pt x="1692" y="7488"/>
                    <a:pt x="2378" y="7488"/>
                  </a:cubicBezTo>
                  <a:cubicBezTo>
                    <a:pt x="2453" y="7488"/>
                    <a:pt x="2530" y="7481"/>
                    <a:pt x="2607" y="7469"/>
                  </a:cubicBezTo>
                  <a:cubicBezTo>
                    <a:pt x="3359" y="7319"/>
                    <a:pt x="3860" y="6567"/>
                    <a:pt x="3685" y="5815"/>
                  </a:cubicBezTo>
                  <a:lnTo>
                    <a:pt x="3509" y="3910"/>
                  </a:lnTo>
                  <a:cubicBezTo>
                    <a:pt x="3660" y="3710"/>
                    <a:pt x="3609" y="3760"/>
                    <a:pt x="3685" y="3484"/>
                  </a:cubicBezTo>
                  <a:lnTo>
                    <a:pt x="4286" y="852"/>
                  </a:lnTo>
                  <a:lnTo>
                    <a:pt x="57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3246358" y="2034136"/>
              <a:ext cx="79552" cy="38983"/>
            </a:xfrm>
            <a:custGeom>
              <a:avLst/>
              <a:gdLst/>
              <a:ahLst/>
              <a:cxnLst/>
              <a:rect l="l" t="t" r="r" b="b"/>
              <a:pathLst>
                <a:path w="1355" h="664" extrusionOk="0">
                  <a:moveTo>
                    <a:pt x="1354" y="12"/>
                  </a:moveTo>
                  <a:cubicBezTo>
                    <a:pt x="1354" y="14"/>
                    <a:pt x="1353" y="17"/>
                    <a:pt x="1352" y="19"/>
                  </a:cubicBezTo>
                  <a:lnTo>
                    <a:pt x="1352" y="19"/>
                  </a:lnTo>
                  <a:cubicBezTo>
                    <a:pt x="1354" y="17"/>
                    <a:pt x="1354" y="14"/>
                    <a:pt x="1354" y="12"/>
                  </a:cubicBezTo>
                  <a:close/>
                  <a:moveTo>
                    <a:pt x="95" y="1"/>
                  </a:moveTo>
                  <a:cubicBezTo>
                    <a:pt x="90" y="1"/>
                    <a:pt x="84" y="4"/>
                    <a:pt x="76" y="12"/>
                  </a:cubicBezTo>
                  <a:cubicBezTo>
                    <a:pt x="76" y="12"/>
                    <a:pt x="51" y="12"/>
                    <a:pt x="51" y="37"/>
                  </a:cubicBezTo>
                  <a:cubicBezTo>
                    <a:pt x="1" y="87"/>
                    <a:pt x="26" y="212"/>
                    <a:pt x="76" y="263"/>
                  </a:cubicBezTo>
                  <a:cubicBezTo>
                    <a:pt x="126" y="313"/>
                    <a:pt x="176" y="338"/>
                    <a:pt x="176" y="413"/>
                  </a:cubicBezTo>
                  <a:cubicBezTo>
                    <a:pt x="201" y="488"/>
                    <a:pt x="201" y="563"/>
                    <a:pt x="226" y="613"/>
                  </a:cubicBezTo>
                  <a:cubicBezTo>
                    <a:pt x="226" y="639"/>
                    <a:pt x="277" y="664"/>
                    <a:pt x="327" y="664"/>
                  </a:cubicBezTo>
                  <a:cubicBezTo>
                    <a:pt x="775" y="664"/>
                    <a:pt x="1224" y="465"/>
                    <a:pt x="1352" y="19"/>
                  </a:cubicBezTo>
                  <a:lnTo>
                    <a:pt x="1352" y="19"/>
                  </a:lnTo>
                  <a:cubicBezTo>
                    <a:pt x="1340" y="42"/>
                    <a:pt x="1277" y="62"/>
                    <a:pt x="1254" y="62"/>
                  </a:cubicBezTo>
                  <a:cubicBezTo>
                    <a:pt x="1104" y="129"/>
                    <a:pt x="942" y="140"/>
                    <a:pt x="784" y="140"/>
                  </a:cubicBezTo>
                  <a:cubicBezTo>
                    <a:pt x="705" y="140"/>
                    <a:pt x="627" y="137"/>
                    <a:pt x="552" y="137"/>
                  </a:cubicBezTo>
                  <a:cubicBezTo>
                    <a:pt x="402" y="112"/>
                    <a:pt x="252" y="87"/>
                    <a:pt x="126" y="12"/>
                  </a:cubicBezTo>
                  <a:cubicBezTo>
                    <a:pt x="110" y="12"/>
                    <a:pt x="104"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3190466" y="1692268"/>
              <a:ext cx="286975" cy="323022"/>
            </a:xfrm>
            <a:custGeom>
              <a:avLst/>
              <a:gdLst/>
              <a:ahLst/>
              <a:cxnLst/>
              <a:rect l="l" t="t" r="r" b="b"/>
              <a:pathLst>
                <a:path w="4888" h="5502" extrusionOk="0">
                  <a:moveTo>
                    <a:pt x="2171" y="1"/>
                  </a:moveTo>
                  <a:cubicBezTo>
                    <a:pt x="1951" y="1"/>
                    <a:pt x="1728" y="74"/>
                    <a:pt x="1554" y="196"/>
                  </a:cubicBezTo>
                  <a:cubicBezTo>
                    <a:pt x="1479" y="271"/>
                    <a:pt x="1404" y="346"/>
                    <a:pt x="1329" y="371"/>
                  </a:cubicBezTo>
                  <a:cubicBezTo>
                    <a:pt x="1265" y="392"/>
                    <a:pt x="1202" y="400"/>
                    <a:pt x="1138" y="400"/>
                  </a:cubicBezTo>
                  <a:cubicBezTo>
                    <a:pt x="1051" y="400"/>
                    <a:pt x="965" y="386"/>
                    <a:pt x="878" y="371"/>
                  </a:cubicBezTo>
                  <a:cubicBezTo>
                    <a:pt x="652" y="371"/>
                    <a:pt x="402" y="421"/>
                    <a:pt x="251" y="572"/>
                  </a:cubicBezTo>
                  <a:cubicBezTo>
                    <a:pt x="76" y="722"/>
                    <a:pt x="1" y="973"/>
                    <a:pt x="101" y="1198"/>
                  </a:cubicBezTo>
                  <a:cubicBezTo>
                    <a:pt x="151" y="1299"/>
                    <a:pt x="251" y="1399"/>
                    <a:pt x="301" y="1524"/>
                  </a:cubicBezTo>
                  <a:cubicBezTo>
                    <a:pt x="427" y="1800"/>
                    <a:pt x="376" y="2025"/>
                    <a:pt x="677" y="2151"/>
                  </a:cubicBezTo>
                  <a:lnTo>
                    <a:pt x="752" y="2151"/>
                  </a:lnTo>
                  <a:cubicBezTo>
                    <a:pt x="1003" y="2251"/>
                    <a:pt x="1279" y="2301"/>
                    <a:pt x="1554" y="2376"/>
                  </a:cubicBezTo>
                  <a:cubicBezTo>
                    <a:pt x="1930" y="2477"/>
                    <a:pt x="2306" y="2552"/>
                    <a:pt x="2682" y="2652"/>
                  </a:cubicBezTo>
                  <a:cubicBezTo>
                    <a:pt x="3710" y="2953"/>
                    <a:pt x="3484" y="3955"/>
                    <a:pt x="3484" y="4807"/>
                  </a:cubicBezTo>
                  <a:cubicBezTo>
                    <a:pt x="3484" y="5033"/>
                    <a:pt x="3484" y="5309"/>
                    <a:pt x="3685" y="5434"/>
                  </a:cubicBezTo>
                  <a:cubicBezTo>
                    <a:pt x="3755" y="5480"/>
                    <a:pt x="3817" y="5501"/>
                    <a:pt x="3874" y="5501"/>
                  </a:cubicBezTo>
                  <a:cubicBezTo>
                    <a:pt x="4245" y="5501"/>
                    <a:pt x="4356" y="4624"/>
                    <a:pt x="4487" y="4406"/>
                  </a:cubicBezTo>
                  <a:cubicBezTo>
                    <a:pt x="4537" y="4256"/>
                    <a:pt x="4662" y="4131"/>
                    <a:pt x="4712" y="3980"/>
                  </a:cubicBezTo>
                  <a:cubicBezTo>
                    <a:pt x="4838" y="3680"/>
                    <a:pt x="4712" y="3354"/>
                    <a:pt x="4762" y="3028"/>
                  </a:cubicBezTo>
                  <a:cubicBezTo>
                    <a:pt x="4788" y="2878"/>
                    <a:pt x="4838" y="2752"/>
                    <a:pt x="4838" y="2602"/>
                  </a:cubicBezTo>
                  <a:cubicBezTo>
                    <a:pt x="4888" y="1975"/>
                    <a:pt x="4336" y="1424"/>
                    <a:pt x="3835" y="1173"/>
                  </a:cubicBezTo>
                  <a:cubicBezTo>
                    <a:pt x="3434" y="973"/>
                    <a:pt x="3008" y="697"/>
                    <a:pt x="2757" y="321"/>
                  </a:cubicBezTo>
                  <a:cubicBezTo>
                    <a:pt x="2707" y="246"/>
                    <a:pt x="2682" y="171"/>
                    <a:pt x="2607" y="146"/>
                  </a:cubicBezTo>
                  <a:cubicBezTo>
                    <a:pt x="2582" y="96"/>
                    <a:pt x="2507" y="71"/>
                    <a:pt x="2457" y="45"/>
                  </a:cubicBezTo>
                  <a:cubicBezTo>
                    <a:pt x="2365" y="15"/>
                    <a:pt x="2268" y="1"/>
                    <a:pt x="21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3368533" y="1932685"/>
              <a:ext cx="50080" cy="46909"/>
            </a:xfrm>
            <a:custGeom>
              <a:avLst/>
              <a:gdLst/>
              <a:ahLst/>
              <a:cxnLst/>
              <a:rect l="l" t="t" r="r" b="b"/>
              <a:pathLst>
                <a:path w="853" h="799" extrusionOk="0">
                  <a:moveTo>
                    <a:pt x="439" y="1"/>
                  </a:moveTo>
                  <a:cubicBezTo>
                    <a:pt x="251" y="1"/>
                    <a:pt x="94" y="137"/>
                    <a:pt x="50" y="311"/>
                  </a:cubicBezTo>
                  <a:cubicBezTo>
                    <a:pt x="0" y="512"/>
                    <a:pt x="125" y="737"/>
                    <a:pt x="351" y="788"/>
                  </a:cubicBezTo>
                  <a:cubicBezTo>
                    <a:pt x="381" y="795"/>
                    <a:pt x="411" y="799"/>
                    <a:pt x="441" y="799"/>
                  </a:cubicBezTo>
                  <a:cubicBezTo>
                    <a:pt x="614" y="799"/>
                    <a:pt x="784" y="679"/>
                    <a:pt x="827" y="487"/>
                  </a:cubicBezTo>
                  <a:cubicBezTo>
                    <a:pt x="852" y="286"/>
                    <a:pt x="727" y="61"/>
                    <a:pt x="526" y="11"/>
                  </a:cubicBezTo>
                  <a:cubicBezTo>
                    <a:pt x="497" y="4"/>
                    <a:pt x="468" y="1"/>
                    <a:pt x="4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785837" y="3152855"/>
              <a:ext cx="343512" cy="877186"/>
            </a:xfrm>
            <a:custGeom>
              <a:avLst/>
              <a:gdLst/>
              <a:ahLst/>
              <a:cxnLst/>
              <a:rect l="l" t="t" r="r" b="b"/>
              <a:pathLst>
                <a:path w="5851" h="14941" extrusionOk="0">
                  <a:moveTo>
                    <a:pt x="4317" y="1"/>
                  </a:moveTo>
                  <a:cubicBezTo>
                    <a:pt x="3422" y="1"/>
                    <a:pt x="2345" y="431"/>
                    <a:pt x="1805" y="907"/>
                  </a:cubicBezTo>
                  <a:cubicBezTo>
                    <a:pt x="1579" y="1133"/>
                    <a:pt x="1379" y="1383"/>
                    <a:pt x="1203" y="1634"/>
                  </a:cubicBezTo>
                  <a:cubicBezTo>
                    <a:pt x="852" y="2185"/>
                    <a:pt x="652" y="2812"/>
                    <a:pt x="502" y="3438"/>
                  </a:cubicBezTo>
                  <a:cubicBezTo>
                    <a:pt x="251" y="4416"/>
                    <a:pt x="0" y="5443"/>
                    <a:pt x="151" y="6446"/>
                  </a:cubicBezTo>
                  <a:cubicBezTo>
                    <a:pt x="201" y="6722"/>
                    <a:pt x="276" y="7022"/>
                    <a:pt x="276" y="7323"/>
                  </a:cubicBezTo>
                  <a:cubicBezTo>
                    <a:pt x="326" y="7849"/>
                    <a:pt x="151" y="8376"/>
                    <a:pt x="151" y="8902"/>
                  </a:cubicBezTo>
                  <a:cubicBezTo>
                    <a:pt x="151" y="9278"/>
                    <a:pt x="251" y="9654"/>
                    <a:pt x="326" y="10030"/>
                  </a:cubicBezTo>
                  <a:cubicBezTo>
                    <a:pt x="527" y="10957"/>
                    <a:pt x="577" y="11859"/>
                    <a:pt x="552" y="12787"/>
                  </a:cubicBezTo>
                  <a:cubicBezTo>
                    <a:pt x="527" y="13087"/>
                    <a:pt x="527" y="13413"/>
                    <a:pt x="502" y="13714"/>
                  </a:cubicBezTo>
                  <a:cubicBezTo>
                    <a:pt x="476" y="13940"/>
                    <a:pt x="527" y="14290"/>
                    <a:pt x="401" y="14516"/>
                  </a:cubicBezTo>
                  <a:cubicBezTo>
                    <a:pt x="777" y="14566"/>
                    <a:pt x="1128" y="14591"/>
                    <a:pt x="1479" y="14641"/>
                  </a:cubicBezTo>
                  <a:cubicBezTo>
                    <a:pt x="2156" y="14742"/>
                    <a:pt x="2832" y="14842"/>
                    <a:pt x="3509" y="14892"/>
                  </a:cubicBezTo>
                  <a:cubicBezTo>
                    <a:pt x="3634" y="14892"/>
                    <a:pt x="3858" y="14941"/>
                    <a:pt x="4050" y="14941"/>
                  </a:cubicBezTo>
                  <a:cubicBezTo>
                    <a:pt x="4166" y="14941"/>
                    <a:pt x="4270" y="14923"/>
                    <a:pt x="4336" y="14867"/>
                  </a:cubicBezTo>
                  <a:cubicBezTo>
                    <a:pt x="4486" y="14767"/>
                    <a:pt x="4512" y="14391"/>
                    <a:pt x="4562" y="14240"/>
                  </a:cubicBezTo>
                  <a:cubicBezTo>
                    <a:pt x="4862" y="12987"/>
                    <a:pt x="5138" y="11709"/>
                    <a:pt x="4888" y="10431"/>
                  </a:cubicBezTo>
                  <a:cubicBezTo>
                    <a:pt x="4837" y="10205"/>
                    <a:pt x="4762" y="9980"/>
                    <a:pt x="4737" y="9729"/>
                  </a:cubicBezTo>
                  <a:cubicBezTo>
                    <a:pt x="4712" y="9453"/>
                    <a:pt x="4737" y="9153"/>
                    <a:pt x="4787" y="8877"/>
                  </a:cubicBezTo>
                  <a:cubicBezTo>
                    <a:pt x="4938" y="7674"/>
                    <a:pt x="5238" y="6496"/>
                    <a:pt x="5389" y="5293"/>
                  </a:cubicBezTo>
                  <a:cubicBezTo>
                    <a:pt x="5564" y="4040"/>
                    <a:pt x="5664" y="2762"/>
                    <a:pt x="5765" y="1483"/>
                  </a:cubicBezTo>
                  <a:cubicBezTo>
                    <a:pt x="5850" y="386"/>
                    <a:pt x="516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806444" y="1937558"/>
              <a:ext cx="759297" cy="591327"/>
            </a:xfrm>
            <a:custGeom>
              <a:avLst/>
              <a:gdLst/>
              <a:ahLst/>
              <a:cxnLst/>
              <a:rect l="l" t="t" r="r" b="b"/>
              <a:pathLst>
                <a:path w="12933" h="10072" extrusionOk="0">
                  <a:moveTo>
                    <a:pt x="568" y="0"/>
                  </a:moveTo>
                  <a:cubicBezTo>
                    <a:pt x="474" y="0"/>
                    <a:pt x="368" y="45"/>
                    <a:pt x="251" y="153"/>
                  </a:cubicBezTo>
                  <a:cubicBezTo>
                    <a:pt x="0" y="379"/>
                    <a:pt x="100" y="855"/>
                    <a:pt x="151" y="1181"/>
                  </a:cubicBezTo>
                  <a:cubicBezTo>
                    <a:pt x="226" y="1632"/>
                    <a:pt x="326" y="2108"/>
                    <a:pt x="426" y="2559"/>
                  </a:cubicBezTo>
                  <a:cubicBezTo>
                    <a:pt x="577" y="3236"/>
                    <a:pt x="652" y="3461"/>
                    <a:pt x="1253" y="3787"/>
                  </a:cubicBezTo>
                  <a:cubicBezTo>
                    <a:pt x="1855" y="4138"/>
                    <a:pt x="2456" y="4539"/>
                    <a:pt x="2932" y="5040"/>
                  </a:cubicBezTo>
                  <a:cubicBezTo>
                    <a:pt x="3233" y="5366"/>
                    <a:pt x="3484" y="5742"/>
                    <a:pt x="3785" y="6093"/>
                  </a:cubicBezTo>
                  <a:cubicBezTo>
                    <a:pt x="4812" y="7271"/>
                    <a:pt x="6341" y="7948"/>
                    <a:pt x="7469" y="9025"/>
                  </a:cubicBezTo>
                  <a:cubicBezTo>
                    <a:pt x="7947" y="9482"/>
                    <a:pt x="8464" y="10071"/>
                    <a:pt x="9133" y="10071"/>
                  </a:cubicBezTo>
                  <a:cubicBezTo>
                    <a:pt x="9234" y="10071"/>
                    <a:pt x="9340" y="10058"/>
                    <a:pt x="9449" y="10028"/>
                  </a:cubicBezTo>
                  <a:cubicBezTo>
                    <a:pt x="9724" y="9953"/>
                    <a:pt x="12933" y="9101"/>
                    <a:pt x="12832" y="8925"/>
                  </a:cubicBezTo>
                  <a:cubicBezTo>
                    <a:pt x="12431" y="8223"/>
                    <a:pt x="12156" y="7572"/>
                    <a:pt x="11880" y="6845"/>
                  </a:cubicBezTo>
                  <a:cubicBezTo>
                    <a:pt x="11704" y="6419"/>
                    <a:pt x="11454" y="5993"/>
                    <a:pt x="11303" y="5542"/>
                  </a:cubicBezTo>
                  <a:cubicBezTo>
                    <a:pt x="10902" y="5918"/>
                    <a:pt x="10276" y="6218"/>
                    <a:pt x="9825" y="6519"/>
                  </a:cubicBezTo>
                  <a:cubicBezTo>
                    <a:pt x="9424" y="6168"/>
                    <a:pt x="8948" y="5893"/>
                    <a:pt x="8421" y="5742"/>
                  </a:cubicBezTo>
                  <a:cubicBezTo>
                    <a:pt x="8120" y="5642"/>
                    <a:pt x="7820" y="5592"/>
                    <a:pt x="7544" y="5492"/>
                  </a:cubicBezTo>
                  <a:cubicBezTo>
                    <a:pt x="6266" y="5015"/>
                    <a:pt x="5263" y="4063"/>
                    <a:pt x="3960" y="3637"/>
                  </a:cubicBezTo>
                  <a:cubicBezTo>
                    <a:pt x="3283" y="3411"/>
                    <a:pt x="2557" y="3261"/>
                    <a:pt x="2080" y="2735"/>
                  </a:cubicBezTo>
                  <a:cubicBezTo>
                    <a:pt x="1529" y="2083"/>
                    <a:pt x="1429" y="1106"/>
                    <a:pt x="1003" y="379"/>
                  </a:cubicBezTo>
                  <a:cubicBezTo>
                    <a:pt x="902" y="178"/>
                    <a:pt x="758" y="0"/>
                    <a:pt x="56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3559810" y="2377648"/>
              <a:ext cx="116305" cy="89826"/>
            </a:xfrm>
            <a:custGeom>
              <a:avLst/>
              <a:gdLst/>
              <a:ahLst/>
              <a:cxnLst/>
              <a:rect l="l" t="t" r="r" b="b"/>
              <a:pathLst>
                <a:path w="1981" h="1530" extrusionOk="0">
                  <a:moveTo>
                    <a:pt x="1980" y="1"/>
                  </a:moveTo>
                  <a:lnTo>
                    <a:pt x="0" y="1529"/>
                  </a:lnTo>
                  <a:cubicBezTo>
                    <a:pt x="827" y="1279"/>
                    <a:pt x="1529" y="727"/>
                    <a:pt x="1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3559810" y="2377648"/>
              <a:ext cx="116305" cy="89826"/>
            </a:xfrm>
            <a:custGeom>
              <a:avLst/>
              <a:gdLst/>
              <a:ahLst/>
              <a:cxnLst/>
              <a:rect l="l" t="t" r="r" b="b"/>
              <a:pathLst>
                <a:path w="1981" h="1530" fill="none" extrusionOk="0">
                  <a:moveTo>
                    <a:pt x="1980" y="1"/>
                  </a:moveTo>
                  <a:cubicBezTo>
                    <a:pt x="1529" y="727"/>
                    <a:pt x="827" y="1279"/>
                    <a:pt x="0" y="1529"/>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6"/>
            <p:cNvSpPr/>
            <p:nvPr/>
          </p:nvSpPr>
          <p:spPr>
            <a:xfrm>
              <a:off x="3125709" y="2776406"/>
              <a:ext cx="33934" cy="50080"/>
            </a:xfrm>
            <a:custGeom>
              <a:avLst/>
              <a:gdLst/>
              <a:ahLst/>
              <a:cxnLst/>
              <a:rect l="l" t="t" r="r" b="b"/>
              <a:pathLst>
                <a:path w="578" h="853" extrusionOk="0">
                  <a:moveTo>
                    <a:pt x="552" y="1"/>
                  </a:moveTo>
                  <a:lnTo>
                    <a:pt x="1" y="853"/>
                  </a:lnTo>
                  <a:cubicBezTo>
                    <a:pt x="151" y="828"/>
                    <a:pt x="302" y="778"/>
                    <a:pt x="402" y="702"/>
                  </a:cubicBezTo>
                  <a:cubicBezTo>
                    <a:pt x="577" y="527"/>
                    <a:pt x="577" y="25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6"/>
            <p:cNvSpPr/>
            <p:nvPr/>
          </p:nvSpPr>
          <p:spPr>
            <a:xfrm>
              <a:off x="3316986" y="2468883"/>
              <a:ext cx="50138" cy="22427"/>
            </a:xfrm>
            <a:custGeom>
              <a:avLst/>
              <a:gdLst/>
              <a:ahLst/>
              <a:cxnLst/>
              <a:rect l="l" t="t" r="r" b="b"/>
              <a:pathLst>
                <a:path w="854" h="382" extrusionOk="0">
                  <a:moveTo>
                    <a:pt x="1" y="0"/>
                  </a:moveTo>
                  <a:lnTo>
                    <a:pt x="1" y="0"/>
                  </a:lnTo>
                  <a:cubicBezTo>
                    <a:pt x="26" y="176"/>
                    <a:pt x="176" y="326"/>
                    <a:pt x="352" y="376"/>
                  </a:cubicBezTo>
                  <a:cubicBezTo>
                    <a:pt x="374" y="380"/>
                    <a:pt x="397" y="381"/>
                    <a:pt x="420" y="381"/>
                  </a:cubicBezTo>
                  <a:cubicBezTo>
                    <a:pt x="577" y="381"/>
                    <a:pt x="744" y="307"/>
                    <a:pt x="853" y="17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3396479" y="1946541"/>
              <a:ext cx="10333" cy="20666"/>
            </a:xfrm>
            <a:custGeom>
              <a:avLst/>
              <a:gdLst/>
              <a:ahLst/>
              <a:cxnLst/>
              <a:rect l="l" t="t" r="r" b="b"/>
              <a:pathLst>
                <a:path w="176" h="352" extrusionOk="0">
                  <a:moveTo>
                    <a:pt x="0" y="0"/>
                  </a:moveTo>
                  <a:lnTo>
                    <a:pt x="0" y="351"/>
                  </a:lnTo>
                  <a:lnTo>
                    <a:pt x="25" y="351"/>
                  </a:lnTo>
                  <a:cubicBezTo>
                    <a:pt x="76" y="326"/>
                    <a:pt x="126" y="301"/>
                    <a:pt x="151" y="251"/>
                  </a:cubicBezTo>
                  <a:cubicBezTo>
                    <a:pt x="176" y="201"/>
                    <a:pt x="176" y="126"/>
                    <a:pt x="151" y="75"/>
                  </a:cubicBezTo>
                  <a:cubicBezTo>
                    <a:pt x="126" y="25"/>
                    <a:pt x="5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3236084" y="1970083"/>
              <a:ext cx="47144" cy="21370"/>
            </a:xfrm>
            <a:custGeom>
              <a:avLst/>
              <a:gdLst/>
              <a:ahLst/>
              <a:cxnLst/>
              <a:rect l="l" t="t" r="r" b="b"/>
              <a:pathLst>
                <a:path w="803" h="364" extrusionOk="0">
                  <a:moveTo>
                    <a:pt x="26" y="0"/>
                  </a:moveTo>
                  <a:lnTo>
                    <a:pt x="26" y="0"/>
                  </a:lnTo>
                  <a:cubicBezTo>
                    <a:pt x="0" y="50"/>
                    <a:pt x="26" y="100"/>
                    <a:pt x="76" y="151"/>
                  </a:cubicBezTo>
                  <a:cubicBezTo>
                    <a:pt x="126" y="226"/>
                    <a:pt x="176" y="301"/>
                    <a:pt x="251" y="326"/>
                  </a:cubicBezTo>
                  <a:cubicBezTo>
                    <a:pt x="301" y="351"/>
                    <a:pt x="358" y="364"/>
                    <a:pt x="414" y="364"/>
                  </a:cubicBezTo>
                  <a:cubicBezTo>
                    <a:pt x="470" y="364"/>
                    <a:pt x="527" y="351"/>
                    <a:pt x="577" y="326"/>
                  </a:cubicBezTo>
                  <a:cubicBezTo>
                    <a:pt x="677" y="276"/>
                    <a:pt x="752" y="201"/>
                    <a:pt x="802" y="100"/>
                  </a:cubicBezTo>
                  <a:lnTo>
                    <a:pt x="777" y="100"/>
                  </a:lnTo>
                  <a:lnTo>
                    <a:pt x="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6"/>
          <p:cNvGrpSpPr/>
          <p:nvPr/>
        </p:nvGrpSpPr>
        <p:grpSpPr>
          <a:xfrm>
            <a:off x="713233" y="2624150"/>
            <a:ext cx="1363909" cy="1979754"/>
            <a:chOff x="-2164348" y="3003119"/>
            <a:chExt cx="1255670" cy="1822643"/>
          </a:xfrm>
        </p:grpSpPr>
        <p:sp>
          <p:nvSpPr>
            <p:cNvPr id="1030" name="Google Shape;1030;p36"/>
            <p:cNvSpPr/>
            <p:nvPr/>
          </p:nvSpPr>
          <p:spPr>
            <a:xfrm>
              <a:off x="-1598696" y="4557942"/>
              <a:ext cx="252735" cy="170744"/>
            </a:xfrm>
            <a:custGeom>
              <a:avLst/>
              <a:gdLst/>
              <a:ahLst/>
              <a:cxnLst/>
              <a:rect l="l" t="t" r="r" b="b"/>
              <a:pathLst>
                <a:path w="6316" h="4267" extrusionOk="0">
                  <a:moveTo>
                    <a:pt x="927" y="1"/>
                  </a:moveTo>
                  <a:cubicBezTo>
                    <a:pt x="877" y="1"/>
                    <a:pt x="827" y="1"/>
                    <a:pt x="777" y="26"/>
                  </a:cubicBezTo>
                  <a:cubicBezTo>
                    <a:pt x="702" y="51"/>
                    <a:pt x="677" y="151"/>
                    <a:pt x="652" y="226"/>
                  </a:cubicBezTo>
                  <a:cubicBezTo>
                    <a:pt x="577" y="527"/>
                    <a:pt x="501" y="803"/>
                    <a:pt x="426" y="1104"/>
                  </a:cubicBezTo>
                  <a:cubicBezTo>
                    <a:pt x="326" y="1530"/>
                    <a:pt x="201" y="1981"/>
                    <a:pt x="150" y="2432"/>
                  </a:cubicBezTo>
                  <a:cubicBezTo>
                    <a:pt x="100" y="2758"/>
                    <a:pt x="100" y="3084"/>
                    <a:pt x="75" y="3409"/>
                  </a:cubicBezTo>
                  <a:cubicBezTo>
                    <a:pt x="50" y="3610"/>
                    <a:pt x="0" y="3810"/>
                    <a:pt x="150" y="3986"/>
                  </a:cubicBezTo>
                  <a:cubicBezTo>
                    <a:pt x="301" y="4161"/>
                    <a:pt x="577" y="4211"/>
                    <a:pt x="852" y="4236"/>
                  </a:cubicBezTo>
                  <a:cubicBezTo>
                    <a:pt x="1053" y="4236"/>
                    <a:pt x="1278" y="4211"/>
                    <a:pt x="1429" y="4186"/>
                  </a:cubicBezTo>
                  <a:cubicBezTo>
                    <a:pt x="1668" y="4151"/>
                    <a:pt x="1906" y="4138"/>
                    <a:pt x="2143" y="4138"/>
                  </a:cubicBezTo>
                  <a:cubicBezTo>
                    <a:pt x="2748" y="4138"/>
                    <a:pt x="3348" y="4225"/>
                    <a:pt x="3960" y="4261"/>
                  </a:cubicBezTo>
                  <a:cubicBezTo>
                    <a:pt x="4016" y="4265"/>
                    <a:pt x="4072" y="4267"/>
                    <a:pt x="4128" y="4267"/>
                  </a:cubicBezTo>
                  <a:cubicBezTo>
                    <a:pt x="4473" y="4267"/>
                    <a:pt x="4818" y="4208"/>
                    <a:pt x="5163" y="4186"/>
                  </a:cubicBezTo>
                  <a:cubicBezTo>
                    <a:pt x="5222" y="4186"/>
                    <a:pt x="5281" y="4187"/>
                    <a:pt x="5338" y="4187"/>
                  </a:cubicBezTo>
                  <a:cubicBezTo>
                    <a:pt x="5597" y="4187"/>
                    <a:pt x="5840" y="4170"/>
                    <a:pt x="6065" y="3986"/>
                  </a:cubicBezTo>
                  <a:cubicBezTo>
                    <a:pt x="6216" y="3860"/>
                    <a:pt x="6316" y="3660"/>
                    <a:pt x="6266" y="3459"/>
                  </a:cubicBezTo>
                  <a:cubicBezTo>
                    <a:pt x="6166" y="3184"/>
                    <a:pt x="5865" y="3109"/>
                    <a:pt x="5589" y="3033"/>
                  </a:cubicBezTo>
                  <a:cubicBezTo>
                    <a:pt x="4912" y="2908"/>
                    <a:pt x="4236" y="2758"/>
                    <a:pt x="3559" y="2632"/>
                  </a:cubicBezTo>
                  <a:cubicBezTo>
                    <a:pt x="3308" y="2557"/>
                    <a:pt x="2782" y="2457"/>
                    <a:pt x="2707" y="2131"/>
                  </a:cubicBezTo>
                  <a:cubicBezTo>
                    <a:pt x="2682" y="1956"/>
                    <a:pt x="2782" y="1680"/>
                    <a:pt x="2782" y="1505"/>
                  </a:cubicBezTo>
                  <a:cubicBezTo>
                    <a:pt x="2807" y="1304"/>
                    <a:pt x="2832" y="1079"/>
                    <a:pt x="2832" y="878"/>
                  </a:cubicBezTo>
                  <a:cubicBezTo>
                    <a:pt x="2857" y="477"/>
                    <a:pt x="2983" y="101"/>
                    <a:pt x="2481" y="76"/>
                  </a:cubicBezTo>
                  <a:lnTo>
                    <a:pt x="92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1413187" y="4645334"/>
              <a:ext cx="257777" cy="172785"/>
            </a:xfrm>
            <a:custGeom>
              <a:avLst/>
              <a:gdLst/>
              <a:ahLst/>
              <a:cxnLst/>
              <a:rect l="l" t="t" r="r" b="b"/>
              <a:pathLst>
                <a:path w="6442" h="4318" extrusionOk="0">
                  <a:moveTo>
                    <a:pt x="2967" y="1"/>
                  </a:moveTo>
                  <a:cubicBezTo>
                    <a:pt x="2271" y="1"/>
                    <a:pt x="1581" y="112"/>
                    <a:pt x="878" y="223"/>
                  </a:cubicBezTo>
                  <a:cubicBezTo>
                    <a:pt x="828" y="248"/>
                    <a:pt x="778" y="248"/>
                    <a:pt x="728" y="298"/>
                  </a:cubicBezTo>
                  <a:cubicBezTo>
                    <a:pt x="702" y="323"/>
                    <a:pt x="677" y="373"/>
                    <a:pt x="677" y="423"/>
                  </a:cubicBezTo>
                  <a:cubicBezTo>
                    <a:pt x="527" y="1050"/>
                    <a:pt x="602" y="1626"/>
                    <a:pt x="402" y="2228"/>
                  </a:cubicBezTo>
                  <a:cubicBezTo>
                    <a:pt x="301" y="2504"/>
                    <a:pt x="1" y="3331"/>
                    <a:pt x="101" y="3807"/>
                  </a:cubicBezTo>
                  <a:cubicBezTo>
                    <a:pt x="126" y="3932"/>
                    <a:pt x="201" y="4032"/>
                    <a:pt x="301" y="4083"/>
                  </a:cubicBezTo>
                  <a:cubicBezTo>
                    <a:pt x="502" y="4183"/>
                    <a:pt x="878" y="4183"/>
                    <a:pt x="1104" y="4208"/>
                  </a:cubicBezTo>
                  <a:cubicBezTo>
                    <a:pt x="1374" y="4262"/>
                    <a:pt x="1645" y="4303"/>
                    <a:pt x="1916" y="4303"/>
                  </a:cubicBezTo>
                  <a:cubicBezTo>
                    <a:pt x="2021" y="4303"/>
                    <a:pt x="2126" y="4297"/>
                    <a:pt x="2231" y="4283"/>
                  </a:cubicBezTo>
                  <a:cubicBezTo>
                    <a:pt x="2532" y="4258"/>
                    <a:pt x="2808" y="4208"/>
                    <a:pt x="3083" y="4183"/>
                  </a:cubicBezTo>
                  <a:cubicBezTo>
                    <a:pt x="3116" y="4182"/>
                    <a:pt x="3149" y="4181"/>
                    <a:pt x="3181" y="4181"/>
                  </a:cubicBezTo>
                  <a:cubicBezTo>
                    <a:pt x="3731" y="4181"/>
                    <a:pt x="4291" y="4317"/>
                    <a:pt x="4846" y="4317"/>
                  </a:cubicBezTo>
                  <a:cubicBezTo>
                    <a:pt x="5070" y="4317"/>
                    <a:pt x="5293" y="4295"/>
                    <a:pt x="5515" y="4233"/>
                  </a:cubicBezTo>
                  <a:cubicBezTo>
                    <a:pt x="5790" y="4158"/>
                    <a:pt x="6266" y="3982"/>
                    <a:pt x="6342" y="3656"/>
                  </a:cubicBezTo>
                  <a:cubicBezTo>
                    <a:pt x="6442" y="3255"/>
                    <a:pt x="6091" y="2980"/>
                    <a:pt x="5740" y="2905"/>
                  </a:cubicBezTo>
                  <a:cubicBezTo>
                    <a:pt x="5314" y="2779"/>
                    <a:pt x="4838" y="2704"/>
                    <a:pt x="4387" y="2704"/>
                  </a:cubicBezTo>
                  <a:cubicBezTo>
                    <a:pt x="4211" y="2704"/>
                    <a:pt x="4011" y="2704"/>
                    <a:pt x="3835" y="2654"/>
                  </a:cubicBezTo>
                  <a:cubicBezTo>
                    <a:pt x="3384" y="2554"/>
                    <a:pt x="3209" y="2178"/>
                    <a:pt x="3309" y="1752"/>
                  </a:cubicBezTo>
                  <a:cubicBezTo>
                    <a:pt x="3434" y="1200"/>
                    <a:pt x="3560" y="624"/>
                    <a:pt x="3710" y="47"/>
                  </a:cubicBezTo>
                  <a:cubicBezTo>
                    <a:pt x="3461" y="15"/>
                    <a:pt x="3214" y="1"/>
                    <a:pt x="29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1789248" y="3971362"/>
              <a:ext cx="440285" cy="666170"/>
            </a:xfrm>
            <a:custGeom>
              <a:avLst/>
              <a:gdLst/>
              <a:ahLst/>
              <a:cxnLst/>
              <a:rect l="l" t="t" r="r" b="b"/>
              <a:pathLst>
                <a:path w="11003" h="16648" extrusionOk="0">
                  <a:moveTo>
                    <a:pt x="2014" y="1"/>
                  </a:moveTo>
                  <a:cubicBezTo>
                    <a:pt x="1825" y="1"/>
                    <a:pt x="1638" y="31"/>
                    <a:pt x="1479" y="123"/>
                  </a:cubicBezTo>
                  <a:cubicBezTo>
                    <a:pt x="1303" y="249"/>
                    <a:pt x="1178" y="399"/>
                    <a:pt x="1078" y="575"/>
                  </a:cubicBezTo>
                  <a:cubicBezTo>
                    <a:pt x="627" y="1226"/>
                    <a:pt x="226" y="1928"/>
                    <a:pt x="126" y="2680"/>
                  </a:cubicBezTo>
                  <a:cubicBezTo>
                    <a:pt x="0" y="3432"/>
                    <a:pt x="176" y="4234"/>
                    <a:pt x="727" y="4710"/>
                  </a:cubicBezTo>
                  <a:cubicBezTo>
                    <a:pt x="1228" y="5161"/>
                    <a:pt x="1955" y="5261"/>
                    <a:pt x="2632" y="5362"/>
                  </a:cubicBezTo>
                  <a:cubicBezTo>
                    <a:pt x="3058" y="5412"/>
                    <a:pt x="3459" y="5512"/>
                    <a:pt x="3860" y="5587"/>
                  </a:cubicBezTo>
                  <a:cubicBezTo>
                    <a:pt x="4110" y="5612"/>
                    <a:pt x="4336" y="5587"/>
                    <a:pt x="4537" y="5712"/>
                  </a:cubicBezTo>
                  <a:cubicBezTo>
                    <a:pt x="5138" y="6113"/>
                    <a:pt x="4963" y="7066"/>
                    <a:pt x="4812" y="7692"/>
                  </a:cubicBezTo>
                  <a:cubicBezTo>
                    <a:pt x="4662" y="8269"/>
                    <a:pt x="4461" y="8895"/>
                    <a:pt x="4612" y="9447"/>
                  </a:cubicBezTo>
                  <a:cubicBezTo>
                    <a:pt x="4662" y="9597"/>
                    <a:pt x="4737" y="9748"/>
                    <a:pt x="4762" y="9898"/>
                  </a:cubicBezTo>
                  <a:cubicBezTo>
                    <a:pt x="4787" y="10098"/>
                    <a:pt x="4737" y="10299"/>
                    <a:pt x="4712" y="10499"/>
                  </a:cubicBezTo>
                  <a:cubicBezTo>
                    <a:pt x="4511" y="11552"/>
                    <a:pt x="4161" y="12680"/>
                    <a:pt x="4562" y="13682"/>
                  </a:cubicBezTo>
                  <a:cubicBezTo>
                    <a:pt x="4612" y="13783"/>
                    <a:pt x="4662" y="13908"/>
                    <a:pt x="4687" y="14033"/>
                  </a:cubicBezTo>
                  <a:cubicBezTo>
                    <a:pt x="4712" y="14134"/>
                    <a:pt x="4687" y="14234"/>
                    <a:pt x="4687" y="14359"/>
                  </a:cubicBezTo>
                  <a:cubicBezTo>
                    <a:pt x="4587" y="15061"/>
                    <a:pt x="4511" y="15788"/>
                    <a:pt x="4436" y="16489"/>
                  </a:cubicBezTo>
                  <a:cubicBezTo>
                    <a:pt x="4436" y="16489"/>
                    <a:pt x="6867" y="16615"/>
                    <a:pt x="7068" y="16615"/>
                  </a:cubicBezTo>
                  <a:cubicBezTo>
                    <a:pt x="7225" y="16615"/>
                    <a:pt x="7498" y="16647"/>
                    <a:pt x="7749" y="16647"/>
                  </a:cubicBezTo>
                  <a:cubicBezTo>
                    <a:pt x="7937" y="16647"/>
                    <a:pt x="8113" y="16629"/>
                    <a:pt x="8221" y="16565"/>
                  </a:cubicBezTo>
                  <a:cubicBezTo>
                    <a:pt x="8622" y="16314"/>
                    <a:pt x="8697" y="15136"/>
                    <a:pt x="8772" y="14710"/>
                  </a:cubicBezTo>
                  <a:cubicBezTo>
                    <a:pt x="8847" y="14083"/>
                    <a:pt x="8897" y="13457"/>
                    <a:pt x="9023" y="12855"/>
                  </a:cubicBezTo>
                  <a:cubicBezTo>
                    <a:pt x="9223" y="11753"/>
                    <a:pt x="9699" y="10700"/>
                    <a:pt x="9900" y="9597"/>
                  </a:cubicBezTo>
                  <a:cubicBezTo>
                    <a:pt x="10000" y="9046"/>
                    <a:pt x="9950" y="8444"/>
                    <a:pt x="10075" y="7918"/>
                  </a:cubicBezTo>
                  <a:cubicBezTo>
                    <a:pt x="10151" y="7442"/>
                    <a:pt x="10276" y="6991"/>
                    <a:pt x="10351" y="6514"/>
                  </a:cubicBezTo>
                  <a:cubicBezTo>
                    <a:pt x="10552" y="5387"/>
                    <a:pt x="10727" y="4284"/>
                    <a:pt x="10928" y="3156"/>
                  </a:cubicBezTo>
                  <a:cubicBezTo>
                    <a:pt x="10953" y="2880"/>
                    <a:pt x="11003" y="2630"/>
                    <a:pt x="10978" y="2379"/>
                  </a:cubicBezTo>
                  <a:cubicBezTo>
                    <a:pt x="10953" y="2354"/>
                    <a:pt x="10953" y="2329"/>
                    <a:pt x="10953" y="2304"/>
                  </a:cubicBezTo>
                  <a:cubicBezTo>
                    <a:pt x="10677" y="925"/>
                    <a:pt x="8196" y="1026"/>
                    <a:pt x="7068" y="850"/>
                  </a:cubicBezTo>
                  <a:cubicBezTo>
                    <a:pt x="5539" y="575"/>
                    <a:pt x="4035" y="324"/>
                    <a:pt x="2506" y="48"/>
                  </a:cubicBezTo>
                  <a:cubicBezTo>
                    <a:pt x="2353" y="25"/>
                    <a:pt x="2183" y="1"/>
                    <a:pt x="20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1771201" y="3836351"/>
              <a:ext cx="668971" cy="886732"/>
            </a:xfrm>
            <a:custGeom>
              <a:avLst/>
              <a:gdLst/>
              <a:ahLst/>
              <a:cxnLst/>
              <a:rect l="l" t="t" r="r" b="b"/>
              <a:pathLst>
                <a:path w="16718" h="22160" extrusionOk="0">
                  <a:moveTo>
                    <a:pt x="2784" y="1"/>
                  </a:moveTo>
                  <a:cubicBezTo>
                    <a:pt x="2489" y="1"/>
                    <a:pt x="2209" y="40"/>
                    <a:pt x="1980" y="114"/>
                  </a:cubicBezTo>
                  <a:cubicBezTo>
                    <a:pt x="727" y="515"/>
                    <a:pt x="326" y="2069"/>
                    <a:pt x="201" y="3372"/>
                  </a:cubicBezTo>
                  <a:cubicBezTo>
                    <a:pt x="76" y="4450"/>
                    <a:pt x="0" y="5527"/>
                    <a:pt x="301" y="6580"/>
                  </a:cubicBezTo>
                  <a:cubicBezTo>
                    <a:pt x="777" y="8109"/>
                    <a:pt x="2055" y="9287"/>
                    <a:pt x="3509" y="9939"/>
                  </a:cubicBezTo>
                  <a:cubicBezTo>
                    <a:pt x="4662" y="10440"/>
                    <a:pt x="5915" y="10640"/>
                    <a:pt x="7168" y="10715"/>
                  </a:cubicBezTo>
                  <a:cubicBezTo>
                    <a:pt x="7282" y="10721"/>
                    <a:pt x="7397" y="10724"/>
                    <a:pt x="7511" y="10724"/>
                  </a:cubicBezTo>
                  <a:cubicBezTo>
                    <a:pt x="8349" y="10724"/>
                    <a:pt x="9187" y="10575"/>
                    <a:pt x="10025" y="10465"/>
                  </a:cubicBezTo>
                  <a:cubicBezTo>
                    <a:pt x="10113" y="10455"/>
                    <a:pt x="10186" y="10450"/>
                    <a:pt x="10248" y="10450"/>
                  </a:cubicBezTo>
                  <a:cubicBezTo>
                    <a:pt x="10648" y="10450"/>
                    <a:pt x="10550" y="10664"/>
                    <a:pt x="10376" y="11142"/>
                  </a:cubicBezTo>
                  <a:cubicBezTo>
                    <a:pt x="10251" y="11442"/>
                    <a:pt x="10151" y="11743"/>
                    <a:pt x="10025" y="12019"/>
                  </a:cubicBezTo>
                  <a:cubicBezTo>
                    <a:pt x="9950" y="12219"/>
                    <a:pt x="9875" y="12395"/>
                    <a:pt x="9825" y="12595"/>
                  </a:cubicBezTo>
                  <a:cubicBezTo>
                    <a:pt x="9624" y="13046"/>
                    <a:pt x="9449" y="13548"/>
                    <a:pt x="9424" y="14049"/>
                  </a:cubicBezTo>
                  <a:cubicBezTo>
                    <a:pt x="9399" y="14550"/>
                    <a:pt x="9524" y="15051"/>
                    <a:pt x="9549" y="15553"/>
                  </a:cubicBezTo>
                  <a:cubicBezTo>
                    <a:pt x="9574" y="16405"/>
                    <a:pt x="9123" y="17157"/>
                    <a:pt x="9123" y="18009"/>
                  </a:cubicBezTo>
                  <a:cubicBezTo>
                    <a:pt x="9123" y="18310"/>
                    <a:pt x="9198" y="18610"/>
                    <a:pt x="9223" y="18936"/>
                  </a:cubicBezTo>
                  <a:cubicBezTo>
                    <a:pt x="9248" y="19237"/>
                    <a:pt x="9198" y="19563"/>
                    <a:pt x="9173" y="19863"/>
                  </a:cubicBezTo>
                  <a:lnTo>
                    <a:pt x="8948" y="21392"/>
                  </a:lnTo>
                  <a:cubicBezTo>
                    <a:pt x="8898" y="21793"/>
                    <a:pt x="8772" y="22069"/>
                    <a:pt x="9248" y="22119"/>
                  </a:cubicBezTo>
                  <a:cubicBezTo>
                    <a:pt x="9535" y="22148"/>
                    <a:pt x="9818" y="22159"/>
                    <a:pt x="10101" y="22159"/>
                  </a:cubicBezTo>
                  <a:cubicBezTo>
                    <a:pt x="11054" y="22159"/>
                    <a:pt x="11991" y="22027"/>
                    <a:pt x="12958" y="21969"/>
                  </a:cubicBezTo>
                  <a:cubicBezTo>
                    <a:pt x="13008" y="21969"/>
                    <a:pt x="13058" y="21969"/>
                    <a:pt x="13108" y="21919"/>
                  </a:cubicBezTo>
                  <a:cubicBezTo>
                    <a:pt x="13133" y="21893"/>
                    <a:pt x="13133" y="21868"/>
                    <a:pt x="13158" y="21818"/>
                  </a:cubicBezTo>
                  <a:cubicBezTo>
                    <a:pt x="13609" y="20064"/>
                    <a:pt x="14035" y="18385"/>
                    <a:pt x="14261" y="16580"/>
                  </a:cubicBezTo>
                  <a:cubicBezTo>
                    <a:pt x="14261" y="16405"/>
                    <a:pt x="14286" y="16254"/>
                    <a:pt x="14361" y="16104"/>
                  </a:cubicBezTo>
                  <a:cubicBezTo>
                    <a:pt x="14436" y="15929"/>
                    <a:pt x="14587" y="15778"/>
                    <a:pt x="14737" y="15628"/>
                  </a:cubicBezTo>
                  <a:cubicBezTo>
                    <a:pt x="15038" y="15227"/>
                    <a:pt x="15063" y="14801"/>
                    <a:pt x="15188" y="14350"/>
                  </a:cubicBezTo>
                  <a:cubicBezTo>
                    <a:pt x="15339" y="13898"/>
                    <a:pt x="15489" y="13472"/>
                    <a:pt x="15589" y="12996"/>
                  </a:cubicBezTo>
                  <a:cubicBezTo>
                    <a:pt x="15815" y="11893"/>
                    <a:pt x="16066" y="10791"/>
                    <a:pt x="16291" y="9688"/>
                  </a:cubicBezTo>
                  <a:cubicBezTo>
                    <a:pt x="16492" y="8786"/>
                    <a:pt x="16717" y="7959"/>
                    <a:pt x="16241" y="7081"/>
                  </a:cubicBezTo>
                  <a:cubicBezTo>
                    <a:pt x="16066" y="6806"/>
                    <a:pt x="15815" y="6580"/>
                    <a:pt x="15564" y="6380"/>
                  </a:cubicBezTo>
                  <a:cubicBezTo>
                    <a:pt x="13384" y="4600"/>
                    <a:pt x="10602" y="3573"/>
                    <a:pt x="7795" y="3472"/>
                  </a:cubicBezTo>
                  <a:cubicBezTo>
                    <a:pt x="6742" y="3447"/>
                    <a:pt x="5414" y="3372"/>
                    <a:pt x="5013" y="2395"/>
                  </a:cubicBezTo>
                  <a:cubicBezTo>
                    <a:pt x="4863" y="2044"/>
                    <a:pt x="4913" y="1618"/>
                    <a:pt x="4863" y="1217"/>
                  </a:cubicBezTo>
                  <a:cubicBezTo>
                    <a:pt x="4730" y="367"/>
                    <a:pt x="3687" y="1"/>
                    <a:pt x="27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1847430" y="3089072"/>
              <a:ext cx="149456" cy="319760"/>
            </a:xfrm>
            <a:custGeom>
              <a:avLst/>
              <a:gdLst/>
              <a:ahLst/>
              <a:cxnLst/>
              <a:rect l="l" t="t" r="r" b="b"/>
              <a:pathLst>
                <a:path w="3735" h="7991" extrusionOk="0">
                  <a:moveTo>
                    <a:pt x="2378" y="1"/>
                  </a:moveTo>
                  <a:cubicBezTo>
                    <a:pt x="2161" y="1"/>
                    <a:pt x="1935" y="82"/>
                    <a:pt x="1755" y="217"/>
                  </a:cubicBezTo>
                  <a:cubicBezTo>
                    <a:pt x="1454" y="443"/>
                    <a:pt x="1204" y="869"/>
                    <a:pt x="978" y="1195"/>
                  </a:cubicBezTo>
                  <a:cubicBezTo>
                    <a:pt x="677" y="1646"/>
                    <a:pt x="502" y="2247"/>
                    <a:pt x="376" y="2774"/>
                  </a:cubicBezTo>
                  <a:cubicBezTo>
                    <a:pt x="1" y="4177"/>
                    <a:pt x="326" y="5656"/>
                    <a:pt x="652" y="7060"/>
                  </a:cubicBezTo>
                  <a:cubicBezTo>
                    <a:pt x="677" y="7235"/>
                    <a:pt x="727" y="7435"/>
                    <a:pt x="853" y="7586"/>
                  </a:cubicBezTo>
                  <a:cubicBezTo>
                    <a:pt x="1078" y="7912"/>
                    <a:pt x="1529" y="7962"/>
                    <a:pt x="1930" y="7987"/>
                  </a:cubicBezTo>
                  <a:cubicBezTo>
                    <a:pt x="1963" y="7989"/>
                    <a:pt x="1996" y="7991"/>
                    <a:pt x="2028" y="7991"/>
                  </a:cubicBezTo>
                  <a:cubicBezTo>
                    <a:pt x="2632" y="7991"/>
                    <a:pt x="3085" y="7550"/>
                    <a:pt x="3108" y="6884"/>
                  </a:cubicBezTo>
                  <a:cubicBezTo>
                    <a:pt x="3133" y="6533"/>
                    <a:pt x="2983" y="6207"/>
                    <a:pt x="2958" y="5857"/>
                  </a:cubicBezTo>
                  <a:cubicBezTo>
                    <a:pt x="2933" y="5531"/>
                    <a:pt x="2933" y="5230"/>
                    <a:pt x="2883" y="4879"/>
                  </a:cubicBezTo>
                  <a:cubicBezTo>
                    <a:pt x="2833" y="4603"/>
                    <a:pt x="2858" y="4278"/>
                    <a:pt x="3058" y="4077"/>
                  </a:cubicBezTo>
                  <a:cubicBezTo>
                    <a:pt x="3184" y="3927"/>
                    <a:pt x="3384" y="3852"/>
                    <a:pt x="3509" y="3701"/>
                  </a:cubicBezTo>
                  <a:cubicBezTo>
                    <a:pt x="3735" y="3450"/>
                    <a:pt x="3685" y="3075"/>
                    <a:pt x="3635" y="2749"/>
                  </a:cubicBezTo>
                  <a:cubicBezTo>
                    <a:pt x="3610" y="2573"/>
                    <a:pt x="3585" y="2423"/>
                    <a:pt x="3534" y="2247"/>
                  </a:cubicBezTo>
                  <a:cubicBezTo>
                    <a:pt x="3434" y="1746"/>
                    <a:pt x="3309" y="1245"/>
                    <a:pt x="3133" y="744"/>
                  </a:cubicBezTo>
                  <a:cubicBezTo>
                    <a:pt x="3058" y="518"/>
                    <a:pt x="2958" y="268"/>
                    <a:pt x="2783" y="117"/>
                  </a:cubicBezTo>
                  <a:cubicBezTo>
                    <a:pt x="2662" y="37"/>
                    <a:pt x="2522" y="1"/>
                    <a:pt x="23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1569646" y="3004480"/>
              <a:ext cx="660968" cy="480300"/>
            </a:xfrm>
            <a:custGeom>
              <a:avLst/>
              <a:gdLst/>
              <a:ahLst/>
              <a:cxnLst/>
              <a:rect l="l" t="t" r="r" b="b"/>
              <a:pathLst>
                <a:path w="16518" h="12003" extrusionOk="0">
                  <a:moveTo>
                    <a:pt x="15858" y="0"/>
                  </a:moveTo>
                  <a:cubicBezTo>
                    <a:pt x="15678" y="0"/>
                    <a:pt x="15514" y="237"/>
                    <a:pt x="15415" y="452"/>
                  </a:cubicBezTo>
                  <a:cubicBezTo>
                    <a:pt x="15064" y="1254"/>
                    <a:pt x="15289" y="2382"/>
                    <a:pt x="14537" y="2958"/>
                  </a:cubicBezTo>
                  <a:cubicBezTo>
                    <a:pt x="13635" y="3635"/>
                    <a:pt x="12658" y="4136"/>
                    <a:pt x="11630" y="4612"/>
                  </a:cubicBezTo>
                  <a:cubicBezTo>
                    <a:pt x="10126" y="5314"/>
                    <a:pt x="8623" y="6066"/>
                    <a:pt x="7094" y="6692"/>
                  </a:cubicBezTo>
                  <a:cubicBezTo>
                    <a:pt x="5690" y="7269"/>
                    <a:pt x="4211" y="7570"/>
                    <a:pt x="2783" y="8071"/>
                  </a:cubicBezTo>
                  <a:cubicBezTo>
                    <a:pt x="2708" y="8096"/>
                    <a:pt x="2633" y="8121"/>
                    <a:pt x="2557" y="8146"/>
                  </a:cubicBezTo>
                  <a:cubicBezTo>
                    <a:pt x="2031" y="8346"/>
                    <a:pt x="1505" y="8647"/>
                    <a:pt x="1029" y="8923"/>
                  </a:cubicBezTo>
                  <a:cubicBezTo>
                    <a:pt x="552" y="9199"/>
                    <a:pt x="277" y="9700"/>
                    <a:pt x="176" y="10201"/>
                  </a:cubicBezTo>
                  <a:cubicBezTo>
                    <a:pt x="1" y="11279"/>
                    <a:pt x="1104" y="11880"/>
                    <a:pt x="2031" y="11981"/>
                  </a:cubicBezTo>
                  <a:cubicBezTo>
                    <a:pt x="2169" y="11995"/>
                    <a:pt x="2305" y="12002"/>
                    <a:pt x="2439" y="12002"/>
                  </a:cubicBezTo>
                  <a:cubicBezTo>
                    <a:pt x="3446" y="12002"/>
                    <a:pt x="4344" y="11619"/>
                    <a:pt x="5339" y="11354"/>
                  </a:cubicBezTo>
                  <a:cubicBezTo>
                    <a:pt x="5339" y="11354"/>
                    <a:pt x="5364" y="11354"/>
                    <a:pt x="5389" y="11329"/>
                  </a:cubicBezTo>
                  <a:cubicBezTo>
                    <a:pt x="6492" y="11053"/>
                    <a:pt x="7595" y="10502"/>
                    <a:pt x="8572" y="9875"/>
                  </a:cubicBezTo>
                  <a:cubicBezTo>
                    <a:pt x="9575" y="9224"/>
                    <a:pt x="10377" y="8422"/>
                    <a:pt x="11254" y="7620"/>
                  </a:cubicBezTo>
                  <a:cubicBezTo>
                    <a:pt x="12131" y="6818"/>
                    <a:pt x="13059" y="6041"/>
                    <a:pt x="14011" y="5314"/>
                  </a:cubicBezTo>
                  <a:cubicBezTo>
                    <a:pt x="14312" y="5088"/>
                    <a:pt x="14587" y="4813"/>
                    <a:pt x="14888" y="4562"/>
                  </a:cubicBezTo>
                  <a:cubicBezTo>
                    <a:pt x="15139" y="4336"/>
                    <a:pt x="15389" y="4111"/>
                    <a:pt x="15640" y="3885"/>
                  </a:cubicBezTo>
                  <a:cubicBezTo>
                    <a:pt x="15891" y="3635"/>
                    <a:pt x="16166" y="3409"/>
                    <a:pt x="16292" y="3083"/>
                  </a:cubicBezTo>
                  <a:cubicBezTo>
                    <a:pt x="16517" y="2632"/>
                    <a:pt x="16442" y="2156"/>
                    <a:pt x="16392" y="1680"/>
                  </a:cubicBezTo>
                  <a:cubicBezTo>
                    <a:pt x="16317" y="1204"/>
                    <a:pt x="16392" y="652"/>
                    <a:pt x="16141" y="226"/>
                  </a:cubicBezTo>
                  <a:cubicBezTo>
                    <a:pt x="16047" y="64"/>
                    <a:pt x="15950" y="0"/>
                    <a:pt x="1585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002888" y="3316397"/>
              <a:ext cx="587740" cy="567893"/>
            </a:xfrm>
            <a:custGeom>
              <a:avLst/>
              <a:gdLst/>
              <a:ahLst/>
              <a:cxnLst/>
              <a:rect l="l" t="t" r="r" b="b"/>
              <a:pathLst>
                <a:path w="14688" h="14192" extrusionOk="0">
                  <a:moveTo>
                    <a:pt x="13460" y="0"/>
                  </a:moveTo>
                  <a:cubicBezTo>
                    <a:pt x="11755" y="451"/>
                    <a:pt x="10001" y="677"/>
                    <a:pt x="8221" y="702"/>
                  </a:cubicBezTo>
                  <a:cubicBezTo>
                    <a:pt x="6041" y="727"/>
                    <a:pt x="4988" y="852"/>
                    <a:pt x="3485" y="2406"/>
                  </a:cubicBezTo>
                  <a:cubicBezTo>
                    <a:pt x="2081" y="3910"/>
                    <a:pt x="853" y="5514"/>
                    <a:pt x="1" y="7394"/>
                  </a:cubicBezTo>
                  <a:cubicBezTo>
                    <a:pt x="452" y="7694"/>
                    <a:pt x="928" y="7995"/>
                    <a:pt x="1379" y="8271"/>
                  </a:cubicBezTo>
                  <a:cubicBezTo>
                    <a:pt x="2056" y="8697"/>
                    <a:pt x="3234" y="8973"/>
                    <a:pt x="3284" y="9900"/>
                  </a:cubicBezTo>
                  <a:cubicBezTo>
                    <a:pt x="3334" y="11053"/>
                    <a:pt x="3409" y="12206"/>
                    <a:pt x="3459" y="13333"/>
                  </a:cubicBezTo>
                  <a:cubicBezTo>
                    <a:pt x="3485" y="13509"/>
                    <a:pt x="3485" y="13684"/>
                    <a:pt x="3610" y="13785"/>
                  </a:cubicBezTo>
                  <a:cubicBezTo>
                    <a:pt x="3693" y="13868"/>
                    <a:pt x="3804" y="13895"/>
                    <a:pt x="3924" y="13895"/>
                  </a:cubicBezTo>
                  <a:cubicBezTo>
                    <a:pt x="4059" y="13895"/>
                    <a:pt x="4205" y="13861"/>
                    <a:pt x="4337" y="13835"/>
                  </a:cubicBezTo>
                  <a:cubicBezTo>
                    <a:pt x="4375" y="13828"/>
                    <a:pt x="4411" y="13824"/>
                    <a:pt x="4446" y="13824"/>
                  </a:cubicBezTo>
                  <a:cubicBezTo>
                    <a:pt x="4768" y="13824"/>
                    <a:pt x="4919" y="14115"/>
                    <a:pt x="5214" y="14161"/>
                  </a:cubicBezTo>
                  <a:cubicBezTo>
                    <a:pt x="5335" y="14183"/>
                    <a:pt x="5462" y="14191"/>
                    <a:pt x="5594" y="14191"/>
                  </a:cubicBezTo>
                  <a:cubicBezTo>
                    <a:pt x="6065" y="14191"/>
                    <a:pt x="6588" y="14080"/>
                    <a:pt x="7018" y="14060"/>
                  </a:cubicBezTo>
                  <a:cubicBezTo>
                    <a:pt x="7294" y="14035"/>
                    <a:pt x="10327" y="13885"/>
                    <a:pt x="10327" y="13860"/>
                  </a:cubicBezTo>
                  <a:cubicBezTo>
                    <a:pt x="10352" y="11579"/>
                    <a:pt x="10377" y="9298"/>
                    <a:pt x="10377" y="6993"/>
                  </a:cubicBezTo>
                  <a:cubicBezTo>
                    <a:pt x="10402" y="6742"/>
                    <a:pt x="10402" y="6441"/>
                    <a:pt x="10527" y="6216"/>
                  </a:cubicBezTo>
                  <a:cubicBezTo>
                    <a:pt x="10703" y="5915"/>
                    <a:pt x="11054" y="5765"/>
                    <a:pt x="11379" y="5664"/>
                  </a:cubicBezTo>
                  <a:cubicBezTo>
                    <a:pt x="12457" y="5288"/>
                    <a:pt x="13685" y="4887"/>
                    <a:pt x="14688" y="4361"/>
                  </a:cubicBezTo>
                  <a:cubicBezTo>
                    <a:pt x="14287" y="2907"/>
                    <a:pt x="13861" y="1454"/>
                    <a:pt x="134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1714060" y="3983286"/>
              <a:ext cx="306955" cy="282866"/>
            </a:xfrm>
            <a:custGeom>
              <a:avLst/>
              <a:gdLst/>
              <a:ahLst/>
              <a:cxnLst/>
              <a:rect l="l" t="t" r="r" b="b"/>
              <a:pathLst>
                <a:path w="7671" h="7069" fill="none" extrusionOk="0">
                  <a:moveTo>
                    <a:pt x="1" y="1"/>
                  </a:moveTo>
                  <a:cubicBezTo>
                    <a:pt x="828" y="101"/>
                    <a:pt x="1630" y="201"/>
                    <a:pt x="2457" y="302"/>
                  </a:cubicBezTo>
                  <a:cubicBezTo>
                    <a:pt x="3911" y="477"/>
                    <a:pt x="5515" y="703"/>
                    <a:pt x="6542" y="1780"/>
                  </a:cubicBezTo>
                  <a:cubicBezTo>
                    <a:pt x="7169" y="2457"/>
                    <a:pt x="7470" y="3384"/>
                    <a:pt x="7570" y="4287"/>
                  </a:cubicBezTo>
                  <a:cubicBezTo>
                    <a:pt x="7670" y="5214"/>
                    <a:pt x="7570" y="6141"/>
                    <a:pt x="7470" y="7069"/>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1801292" y="4251067"/>
              <a:ext cx="20088" cy="439325"/>
            </a:xfrm>
            <a:custGeom>
              <a:avLst/>
              <a:gdLst/>
              <a:ahLst/>
              <a:cxnLst/>
              <a:rect l="l" t="t" r="r" b="b"/>
              <a:pathLst>
                <a:path w="502" h="10979" extrusionOk="0">
                  <a:moveTo>
                    <a:pt x="0" y="1"/>
                  </a:moveTo>
                  <a:lnTo>
                    <a:pt x="0" y="10978"/>
                  </a:lnTo>
                  <a:lnTo>
                    <a:pt x="502" y="10978"/>
                  </a:lnTo>
                  <a:lnTo>
                    <a:pt x="50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1965754" y="4690351"/>
              <a:ext cx="344009" cy="92275"/>
            </a:xfrm>
            <a:custGeom>
              <a:avLst/>
              <a:gdLst/>
              <a:ahLst/>
              <a:cxnLst/>
              <a:rect l="l" t="t" r="r" b="b"/>
              <a:pathLst>
                <a:path w="8597" h="2306" fill="none" extrusionOk="0">
                  <a:moveTo>
                    <a:pt x="0" y="2306"/>
                  </a:moveTo>
                  <a:cubicBezTo>
                    <a:pt x="0" y="677"/>
                    <a:pt x="2882" y="0"/>
                    <a:pt x="4311" y="0"/>
                  </a:cubicBezTo>
                  <a:cubicBezTo>
                    <a:pt x="6015" y="0"/>
                    <a:pt x="8597" y="627"/>
                    <a:pt x="8597"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1791249" y="4692352"/>
              <a:ext cx="40" cy="107320"/>
            </a:xfrm>
            <a:custGeom>
              <a:avLst/>
              <a:gdLst/>
              <a:ahLst/>
              <a:cxnLst/>
              <a:rect l="l" t="t" r="r" b="b"/>
              <a:pathLst>
                <a:path w="1" h="2682" fill="none" extrusionOk="0">
                  <a:moveTo>
                    <a:pt x="0" y="2682"/>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1649876" y="4769581"/>
              <a:ext cx="57221" cy="56181"/>
            </a:xfrm>
            <a:custGeom>
              <a:avLst/>
              <a:gdLst/>
              <a:ahLst/>
              <a:cxnLst/>
              <a:rect l="l" t="t" r="r" b="b"/>
              <a:pathLst>
                <a:path w="1430" h="1404" extrusionOk="0">
                  <a:moveTo>
                    <a:pt x="703" y="0"/>
                  </a:moveTo>
                  <a:cubicBezTo>
                    <a:pt x="327" y="0"/>
                    <a:pt x="1" y="326"/>
                    <a:pt x="1" y="702"/>
                  </a:cubicBezTo>
                  <a:cubicBezTo>
                    <a:pt x="1" y="1103"/>
                    <a:pt x="327" y="1404"/>
                    <a:pt x="703" y="1404"/>
                  </a:cubicBezTo>
                  <a:cubicBezTo>
                    <a:pt x="1104" y="1404"/>
                    <a:pt x="1429" y="1103"/>
                    <a:pt x="1429" y="702"/>
                  </a:cubicBezTo>
                  <a:cubicBezTo>
                    <a:pt x="1429" y="326"/>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1820339" y="4769581"/>
              <a:ext cx="56181" cy="56181"/>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1990843" y="4769581"/>
              <a:ext cx="56221" cy="56181"/>
            </a:xfrm>
            <a:custGeom>
              <a:avLst/>
              <a:gdLst/>
              <a:ahLst/>
              <a:cxnLst/>
              <a:rect l="l" t="t" r="r" b="b"/>
              <a:pathLst>
                <a:path w="1405" h="1404" extrusionOk="0">
                  <a:moveTo>
                    <a:pt x="702" y="0"/>
                  </a:moveTo>
                  <a:cubicBezTo>
                    <a:pt x="301" y="0"/>
                    <a:pt x="1" y="326"/>
                    <a:pt x="1" y="702"/>
                  </a:cubicBezTo>
                  <a:cubicBezTo>
                    <a:pt x="1" y="1103"/>
                    <a:pt x="301"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2071073" y="3590179"/>
              <a:ext cx="694020" cy="709066"/>
            </a:xfrm>
            <a:custGeom>
              <a:avLst/>
              <a:gdLst/>
              <a:ahLst/>
              <a:cxnLst/>
              <a:rect l="l" t="t" r="r" b="b"/>
              <a:pathLst>
                <a:path w="17344" h="17720" extrusionOk="0">
                  <a:moveTo>
                    <a:pt x="3334" y="0"/>
                  </a:moveTo>
                  <a:cubicBezTo>
                    <a:pt x="1504" y="0"/>
                    <a:pt x="1" y="1329"/>
                    <a:pt x="1" y="2958"/>
                  </a:cubicBezTo>
                  <a:lnTo>
                    <a:pt x="1" y="13484"/>
                  </a:lnTo>
                  <a:cubicBezTo>
                    <a:pt x="1" y="15815"/>
                    <a:pt x="2156" y="17720"/>
                    <a:pt x="4788" y="17720"/>
                  </a:cubicBezTo>
                  <a:lnTo>
                    <a:pt x="16793" y="17720"/>
                  </a:lnTo>
                  <a:cubicBezTo>
                    <a:pt x="17093" y="17720"/>
                    <a:pt x="17344" y="17494"/>
                    <a:pt x="17344" y="17218"/>
                  </a:cubicBezTo>
                  <a:cubicBezTo>
                    <a:pt x="17344" y="16943"/>
                    <a:pt x="17093" y="16717"/>
                    <a:pt x="16793" y="16717"/>
                  </a:cubicBezTo>
                  <a:lnTo>
                    <a:pt x="15289" y="16717"/>
                  </a:lnTo>
                  <a:cubicBezTo>
                    <a:pt x="12557" y="16717"/>
                    <a:pt x="10351" y="14787"/>
                    <a:pt x="10351" y="12381"/>
                  </a:cubicBezTo>
                  <a:lnTo>
                    <a:pt x="10351" y="2958"/>
                  </a:lnTo>
                  <a:cubicBezTo>
                    <a:pt x="10351" y="1329"/>
                    <a:pt x="8873" y="0"/>
                    <a:pt x="70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2164348" y="3003119"/>
              <a:ext cx="479420" cy="487503"/>
            </a:xfrm>
            <a:custGeom>
              <a:avLst/>
              <a:gdLst/>
              <a:ahLst/>
              <a:cxnLst/>
              <a:rect l="l" t="t" r="r" b="b"/>
              <a:pathLst>
                <a:path w="11981" h="12183" extrusionOk="0">
                  <a:moveTo>
                    <a:pt x="10174" y="0"/>
                  </a:moveTo>
                  <a:cubicBezTo>
                    <a:pt x="9983" y="0"/>
                    <a:pt x="9791" y="33"/>
                    <a:pt x="9600" y="110"/>
                  </a:cubicBezTo>
                  <a:cubicBezTo>
                    <a:pt x="9023" y="360"/>
                    <a:pt x="8723" y="962"/>
                    <a:pt x="8196" y="1313"/>
                  </a:cubicBezTo>
                  <a:cubicBezTo>
                    <a:pt x="7670" y="1689"/>
                    <a:pt x="6993" y="1714"/>
                    <a:pt x="6317" y="1764"/>
                  </a:cubicBezTo>
                  <a:cubicBezTo>
                    <a:pt x="5815" y="1789"/>
                    <a:pt x="5314" y="1814"/>
                    <a:pt x="4863" y="1964"/>
                  </a:cubicBezTo>
                  <a:cubicBezTo>
                    <a:pt x="3961" y="2290"/>
                    <a:pt x="3535" y="2992"/>
                    <a:pt x="3058" y="3744"/>
                  </a:cubicBezTo>
                  <a:cubicBezTo>
                    <a:pt x="2607" y="4496"/>
                    <a:pt x="1830" y="4972"/>
                    <a:pt x="1229" y="5624"/>
                  </a:cubicBezTo>
                  <a:cubicBezTo>
                    <a:pt x="151" y="6852"/>
                    <a:pt x="1" y="8807"/>
                    <a:pt x="903" y="10185"/>
                  </a:cubicBezTo>
                  <a:cubicBezTo>
                    <a:pt x="1204" y="10636"/>
                    <a:pt x="1580" y="11012"/>
                    <a:pt x="2006" y="11338"/>
                  </a:cubicBezTo>
                  <a:cubicBezTo>
                    <a:pt x="2784" y="11921"/>
                    <a:pt x="3716" y="12182"/>
                    <a:pt x="4669" y="12182"/>
                  </a:cubicBezTo>
                  <a:cubicBezTo>
                    <a:pt x="6664" y="12182"/>
                    <a:pt x="8750" y="11038"/>
                    <a:pt x="9700" y="9308"/>
                  </a:cubicBezTo>
                  <a:cubicBezTo>
                    <a:pt x="10427" y="7979"/>
                    <a:pt x="10151" y="6325"/>
                    <a:pt x="9850" y="4822"/>
                  </a:cubicBezTo>
                  <a:cubicBezTo>
                    <a:pt x="9700" y="3994"/>
                    <a:pt x="9775" y="3368"/>
                    <a:pt x="10627" y="2942"/>
                  </a:cubicBezTo>
                  <a:cubicBezTo>
                    <a:pt x="10853" y="2817"/>
                    <a:pt x="11104" y="2741"/>
                    <a:pt x="11304" y="2616"/>
                  </a:cubicBezTo>
                  <a:cubicBezTo>
                    <a:pt x="11805" y="2290"/>
                    <a:pt x="11981" y="1563"/>
                    <a:pt x="11755" y="1012"/>
                  </a:cubicBezTo>
                  <a:cubicBezTo>
                    <a:pt x="11530" y="461"/>
                    <a:pt x="10953" y="85"/>
                    <a:pt x="10352" y="9"/>
                  </a:cubicBezTo>
                  <a:cubicBezTo>
                    <a:pt x="10292" y="4"/>
                    <a:pt x="10233" y="0"/>
                    <a:pt x="101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1281818" y="3383582"/>
              <a:ext cx="42176" cy="13085"/>
            </a:xfrm>
            <a:custGeom>
              <a:avLst/>
              <a:gdLst/>
              <a:ahLst/>
              <a:cxnLst/>
              <a:rect l="l" t="t" r="r" b="b"/>
              <a:pathLst>
                <a:path w="1054" h="327" extrusionOk="0">
                  <a:moveTo>
                    <a:pt x="26" y="0"/>
                  </a:moveTo>
                  <a:cubicBezTo>
                    <a:pt x="1" y="25"/>
                    <a:pt x="1" y="50"/>
                    <a:pt x="26" y="75"/>
                  </a:cubicBezTo>
                  <a:cubicBezTo>
                    <a:pt x="126" y="251"/>
                    <a:pt x="327" y="326"/>
                    <a:pt x="527" y="326"/>
                  </a:cubicBezTo>
                  <a:cubicBezTo>
                    <a:pt x="728" y="301"/>
                    <a:pt x="903" y="201"/>
                    <a:pt x="1054" y="75"/>
                  </a:cubicBezTo>
                  <a:lnTo>
                    <a:pt x="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36"/>
          <p:cNvGrpSpPr/>
          <p:nvPr/>
        </p:nvGrpSpPr>
        <p:grpSpPr>
          <a:xfrm>
            <a:off x="3130830" y="3708736"/>
            <a:ext cx="614415" cy="895101"/>
            <a:chOff x="4393218" y="3866890"/>
            <a:chExt cx="567799" cy="827189"/>
          </a:xfrm>
        </p:grpSpPr>
        <p:sp>
          <p:nvSpPr>
            <p:cNvPr id="1048" name="Google Shape;1048;p36"/>
            <p:cNvSpPr/>
            <p:nvPr/>
          </p:nvSpPr>
          <p:spPr>
            <a:xfrm>
              <a:off x="4659314" y="3866890"/>
              <a:ext cx="162218" cy="562801"/>
            </a:xfrm>
            <a:custGeom>
              <a:avLst/>
              <a:gdLst/>
              <a:ahLst/>
              <a:cxnLst/>
              <a:rect l="l" t="t" r="r" b="b"/>
              <a:pathLst>
                <a:path w="4838" h="16785" extrusionOk="0">
                  <a:moveTo>
                    <a:pt x="2371" y="0"/>
                  </a:moveTo>
                  <a:cubicBezTo>
                    <a:pt x="1781" y="0"/>
                    <a:pt x="1338" y="1209"/>
                    <a:pt x="1253" y="1612"/>
                  </a:cubicBezTo>
                  <a:cubicBezTo>
                    <a:pt x="1153" y="2188"/>
                    <a:pt x="1153" y="2815"/>
                    <a:pt x="1028" y="3391"/>
                  </a:cubicBezTo>
                  <a:cubicBezTo>
                    <a:pt x="877" y="4219"/>
                    <a:pt x="451" y="4945"/>
                    <a:pt x="276" y="5772"/>
                  </a:cubicBezTo>
                  <a:cubicBezTo>
                    <a:pt x="0" y="6975"/>
                    <a:pt x="301" y="8229"/>
                    <a:pt x="727" y="9381"/>
                  </a:cubicBezTo>
                  <a:cubicBezTo>
                    <a:pt x="928" y="9908"/>
                    <a:pt x="1128" y="10409"/>
                    <a:pt x="1228" y="10960"/>
                  </a:cubicBezTo>
                  <a:cubicBezTo>
                    <a:pt x="1303" y="11361"/>
                    <a:pt x="1303" y="11762"/>
                    <a:pt x="1278" y="12163"/>
                  </a:cubicBezTo>
                  <a:cubicBezTo>
                    <a:pt x="1278" y="12364"/>
                    <a:pt x="1253" y="12740"/>
                    <a:pt x="1228" y="13166"/>
                  </a:cubicBezTo>
                  <a:cubicBezTo>
                    <a:pt x="1111" y="14593"/>
                    <a:pt x="1060" y="16784"/>
                    <a:pt x="2338" y="16784"/>
                  </a:cubicBezTo>
                  <a:cubicBezTo>
                    <a:pt x="2429" y="16784"/>
                    <a:pt x="2527" y="16773"/>
                    <a:pt x="2632" y="16750"/>
                  </a:cubicBezTo>
                  <a:cubicBezTo>
                    <a:pt x="3208" y="16625"/>
                    <a:pt x="3509" y="15873"/>
                    <a:pt x="3710" y="15371"/>
                  </a:cubicBezTo>
                  <a:cubicBezTo>
                    <a:pt x="4236" y="15371"/>
                    <a:pt x="4136" y="12339"/>
                    <a:pt x="4085" y="11988"/>
                  </a:cubicBezTo>
                  <a:cubicBezTo>
                    <a:pt x="3785" y="9808"/>
                    <a:pt x="4512" y="7752"/>
                    <a:pt x="4737" y="5647"/>
                  </a:cubicBezTo>
                  <a:cubicBezTo>
                    <a:pt x="4812" y="5021"/>
                    <a:pt x="4837" y="4394"/>
                    <a:pt x="4587" y="3818"/>
                  </a:cubicBezTo>
                  <a:cubicBezTo>
                    <a:pt x="4361" y="3216"/>
                    <a:pt x="3885" y="2765"/>
                    <a:pt x="3584" y="2214"/>
                  </a:cubicBezTo>
                  <a:cubicBezTo>
                    <a:pt x="3283" y="1687"/>
                    <a:pt x="3158" y="1086"/>
                    <a:pt x="2958" y="534"/>
                  </a:cubicBezTo>
                  <a:cubicBezTo>
                    <a:pt x="2907" y="384"/>
                    <a:pt x="2832" y="234"/>
                    <a:pt x="2707" y="133"/>
                  </a:cubicBezTo>
                  <a:cubicBezTo>
                    <a:pt x="2591" y="40"/>
                    <a:pt x="2478" y="0"/>
                    <a:pt x="23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4393218" y="4221405"/>
              <a:ext cx="358570" cy="294326"/>
            </a:xfrm>
            <a:custGeom>
              <a:avLst/>
              <a:gdLst/>
              <a:ahLst/>
              <a:cxnLst/>
              <a:rect l="l" t="t" r="r" b="b"/>
              <a:pathLst>
                <a:path w="10694" h="8778" extrusionOk="0">
                  <a:moveTo>
                    <a:pt x="6778" y="1"/>
                  </a:moveTo>
                  <a:cubicBezTo>
                    <a:pt x="6257" y="1"/>
                    <a:pt x="5719" y="150"/>
                    <a:pt x="5204" y="287"/>
                  </a:cubicBezTo>
                  <a:cubicBezTo>
                    <a:pt x="4828" y="387"/>
                    <a:pt x="4452" y="513"/>
                    <a:pt x="4127" y="738"/>
                  </a:cubicBezTo>
                  <a:cubicBezTo>
                    <a:pt x="3650" y="1089"/>
                    <a:pt x="3400" y="1666"/>
                    <a:pt x="3124" y="2192"/>
                  </a:cubicBezTo>
                  <a:cubicBezTo>
                    <a:pt x="2723" y="2919"/>
                    <a:pt x="2272" y="3570"/>
                    <a:pt x="1721" y="4147"/>
                  </a:cubicBezTo>
                  <a:cubicBezTo>
                    <a:pt x="1219" y="4698"/>
                    <a:pt x="668" y="5174"/>
                    <a:pt x="392" y="5851"/>
                  </a:cubicBezTo>
                  <a:cubicBezTo>
                    <a:pt x="0" y="6773"/>
                    <a:pt x="478" y="7780"/>
                    <a:pt x="1453" y="7780"/>
                  </a:cubicBezTo>
                  <a:cubicBezTo>
                    <a:pt x="1539" y="7780"/>
                    <a:pt x="1628" y="7772"/>
                    <a:pt x="1721" y="7756"/>
                  </a:cubicBezTo>
                  <a:cubicBezTo>
                    <a:pt x="2648" y="7606"/>
                    <a:pt x="3099" y="6879"/>
                    <a:pt x="3701" y="6302"/>
                  </a:cubicBezTo>
                  <a:cubicBezTo>
                    <a:pt x="3776" y="6252"/>
                    <a:pt x="3826" y="6202"/>
                    <a:pt x="3876" y="6152"/>
                  </a:cubicBezTo>
                  <a:cubicBezTo>
                    <a:pt x="4152" y="5926"/>
                    <a:pt x="4452" y="5801"/>
                    <a:pt x="4728" y="5600"/>
                  </a:cubicBezTo>
                  <a:cubicBezTo>
                    <a:pt x="5380" y="5124"/>
                    <a:pt x="5781" y="4297"/>
                    <a:pt x="5706" y="3470"/>
                  </a:cubicBezTo>
                  <a:cubicBezTo>
                    <a:pt x="5706" y="3345"/>
                    <a:pt x="5681" y="3220"/>
                    <a:pt x="5756" y="3094"/>
                  </a:cubicBezTo>
                  <a:cubicBezTo>
                    <a:pt x="5808" y="3010"/>
                    <a:pt x="5901" y="2974"/>
                    <a:pt x="6001" y="2974"/>
                  </a:cubicBezTo>
                  <a:cubicBezTo>
                    <a:pt x="6140" y="2974"/>
                    <a:pt x="6295" y="3043"/>
                    <a:pt x="6382" y="3144"/>
                  </a:cubicBezTo>
                  <a:cubicBezTo>
                    <a:pt x="6533" y="3345"/>
                    <a:pt x="6558" y="3595"/>
                    <a:pt x="6633" y="3821"/>
                  </a:cubicBezTo>
                  <a:cubicBezTo>
                    <a:pt x="6909" y="4573"/>
                    <a:pt x="7761" y="5074"/>
                    <a:pt x="8212" y="5726"/>
                  </a:cubicBezTo>
                  <a:cubicBezTo>
                    <a:pt x="8813" y="6503"/>
                    <a:pt x="8638" y="7280"/>
                    <a:pt x="8914" y="8182"/>
                  </a:cubicBezTo>
                  <a:cubicBezTo>
                    <a:pt x="9017" y="8471"/>
                    <a:pt x="9291" y="8778"/>
                    <a:pt x="9581" y="8778"/>
                  </a:cubicBezTo>
                  <a:cubicBezTo>
                    <a:pt x="9642" y="8778"/>
                    <a:pt x="9704" y="8764"/>
                    <a:pt x="9766" y="8733"/>
                  </a:cubicBezTo>
                  <a:cubicBezTo>
                    <a:pt x="9966" y="8633"/>
                    <a:pt x="10041" y="8357"/>
                    <a:pt x="10067" y="8132"/>
                  </a:cubicBezTo>
                  <a:cubicBezTo>
                    <a:pt x="10543" y="5525"/>
                    <a:pt x="10693" y="2944"/>
                    <a:pt x="8688" y="939"/>
                  </a:cubicBezTo>
                  <a:cubicBezTo>
                    <a:pt x="8337" y="588"/>
                    <a:pt x="7961" y="262"/>
                    <a:pt x="7485" y="112"/>
                  </a:cubicBezTo>
                  <a:cubicBezTo>
                    <a:pt x="7256" y="33"/>
                    <a:pt x="7019" y="1"/>
                    <a:pt x="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4721479" y="4233341"/>
              <a:ext cx="239538" cy="329231"/>
            </a:xfrm>
            <a:custGeom>
              <a:avLst/>
              <a:gdLst/>
              <a:ahLst/>
              <a:cxnLst/>
              <a:rect l="l" t="t" r="r" b="b"/>
              <a:pathLst>
                <a:path w="7144" h="9819" extrusionOk="0">
                  <a:moveTo>
                    <a:pt x="4751" y="1"/>
                  </a:moveTo>
                  <a:cubicBezTo>
                    <a:pt x="4201" y="1"/>
                    <a:pt x="3789" y="637"/>
                    <a:pt x="3234" y="984"/>
                  </a:cubicBezTo>
                  <a:cubicBezTo>
                    <a:pt x="2407" y="1535"/>
                    <a:pt x="703" y="1711"/>
                    <a:pt x="552" y="2939"/>
                  </a:cubicBezTo>
                  <a:cubicBezTo>
                    <a:pt x="552" y="3064"/>
                    <a:pt x="552" y="3164"/>
                    <a:pt x="552" y="3290"/>
                  </a:cubicBezTo>
                  <a:cubicBezTo>
                    <a:pt x="552" y="3640"/>
                    <a:pt x="627" y="3991"/>
                    <a:pt x="602" y="4342"/>
                  </a:cubicBezTo>
                  <a:cubicBezTo>
                    <a:pt x="602" y="4843"/>
                    <a:pt x="427" y="5345"/>
                    <a:pt x="302" y="5846"/>
                  </a:cubicBezTo>
                  <a:cubicBezTo>
                    <a:pt x="1" y="7024"/>
                    <a:pt x="1" y="8302"/>
                    <a:pt x="277" y="9480"/>
                  </a:cubicBezTo>
                  <a:cubicBezTo>
                    <a:pt x="327" y="9580"/>
                    <a:pt x="352" y="9706"/>
                    <a:pt x="452" y="9781"/>
                  </a:cubicBezTo>
                  <a:cubicBezTo>
                    <a:pt x="491" y="9807"/>
                    <a:pt x="532" y="9819"/>
                    <a:pt x="574" y="9819"/>
                  </a:cubicBezTo>
                  <a:cubicBezTo>
                    <a:pt x="768" y="9819"/>
                    <a:pt x="966" y="9557"/>
                    <a:pt x="1028" y="9330"/>
                  </a:cubicBezTo>
                  <a:cubicBezTo>
                    <a:pt x="1354" y="8277"/>
                    <a:pt x="1079" y="6473"/>
                    <a:pt x="1956" y="5696"/>
                  </a:cubicBezTo>
                  <a:cubicBezTo>
                    <a:pt x="2357" y="5295"/>
                    <a:pt x="2658" y="5370"/>
                    <a:pt x="3008" y="4818"/>
                  </a:cubicBezTo>
                  <a:cubicBezTo>
                    <a:pt x="3359" y="4292"/>
                    <a:pt x="3535" y="3716"/>
                    <a:pt x="4086" y="3365"/>
                  </a:cubicBezTo>
                  <a:cubicBezTo>
                    <a:pt x="4136" y="3340"/>
                    <a:pt x="4161" y="3315"/>
                    <a:pt x="4211" y="3315"/>
                  </a:cubicBezTo>
                  <a:cubicBezTo>
                    <a:pt x="4221" y="3313"/>
                    <a:pt x="4230" y="3312"/>
                    <a:pt x="4239" y="3312"/>
                  </a:cubicBezTo>
                  <a:cubicBezTo>
                    <a:pt x="4348" y="3312"/>
                    <a:pt x="4414" y="3449"/>
                    <a:pt x="4437" y="3565"/>
                  </a:cubicBezTo>
                  <a:cubicBezTo>
                    <a:pt x="4487" y="3941"/>
                    <a:pt x="4262" y="4317"/>
                    <a:pt x="4236" y="4718"/>
                  </a:cubicBezTo>
                  <a:cubicBezTo>
                    <a:pt x="4211" y="5044"/>
                    <a:pt x="4337" y="5345"/>
                    <a:pt x="4437" y="5645"/>
                  </a:cubicBezTo>
                  <a:cubicBezTo>
                    <a:pt x="4688" y="6297"/>
                    <a:pt x="4913" y="7350"/>
                    <a:pt x="5540" y="7726"/>
                  </a:cubicBezTo>
                  <a:cubicBezTo>
                    <a:pt x="5732" y="7875"/>
                    <a:pt x="5983" y="7952"/>
                    <a:pt x="6228" y="7952"/>
                  </a:cubicBezTo>
                  <a:cubicBezTo>
                    <a:pt x="6557" y="7952"/>
                    <a:pt x="6875" y="7813"/>
                    <a:pt x="7018" y="7525"/>
                  </a:cubicBezTo>
                  <a:cubicBezTo>
                    <a:pt x="7144" y="7250"/>
                    <a:pt x="7119" y="6924"/>
                    <a:pt x="7069" y="6623"/>
                  </a:cubicBezTo>
                  <a:cubicBezTo>
                    <a:pt x="6893" y="5295"/>
                    <a:pt x="6718" y="3941"/>
                    <a:pt x="6517" y="2588"/>
                  </a:cubicBezTo>
                  <a:cubicBezTo>
                    <a:pt x="6417" y="1886"/>
                    <a:pt x="6066" y="959"/>
                    <a:pt x="5590" y="457"/>
                  </a:cubicBezTo>
                  <a:cubicBezTo>
                    <a:pt x="5266" y="126"/>
                    <a:pt x="4995" y="1"/>
                    <a:pt x="47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4587861" y="4473887"/>
              <a:ext cx="279037" cy="220192"/>
            </a:xfrm>
            <a:custGeom>
              <a:avLst/>
              <a:gdLst/>
              <a:ahLst/>
              <a:cxnLst/>
              <a:rect l="l" t="t" r="r" b="b"/>
              <a:pathLst>
                <a:path w="8322" h="6567" extrusionOk="0">
                  <a:moveTo>
                    <a:pt x="1" y="0"/>
                  </a:moveTo>
                  <a:lnTo>
                    <a:pt x="1" y="1028"/>
                  </a:lnTo>
                  <a:lnTo>
                    <a:pt x="678" y="1028"/>
                  </a:lnTo>
                  <a:lnTo>
                    <a:pt x="1229" y="4111"/>
                  </a:lnTo>
                  <a:cubicBezTo>
                    <a:pt x="1480" y="5539"/>
                    <a:pt x="2708" y="6567"/>
                    <a:pt x="4161" y="6567"/>
                  </a:cubicBezTo>
                  <a:cubicBezTo>
                    <a:pt x="5615" y="6567"/>
                    <a:pt x="6868" y="5539"/>
                    <a:pt x="7119" y="4111"/>
                  </a:cubicBezTo>
                  <a:lnTo>
                    <a:pt x="7670" y="1028"/>
                  </a:lnTo>
                  <a:lnTo>
                    <a:pt x="8322" y="1028"/>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4603017" y="4511709"/>
              <a:ext cx="249597" cy="34"/>
            </a:xfrm>
            <a:custGeom>
              <a:avLst/>
              <a:gdLst/>
              <a:ahLst/>
              <a:cxnLst/>
              <a:rect l="l" t="t" r="r" b="b"/>
              <a:pathLst>
                <a:path w="7444" h="1" fill="none" extrusionOk="0">
                  <a:moveTo>
                    <a:pt x="0" y="0"/>
                  </a:moveTo>
                  <a:lnTo>
                    <a:pt x="7444" y="0"/>
                  </a:ln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979;p36">
            <a:extLst>
              <a:ext uri="{FF2B5EF4-FFF2-40B4-BE49-F238E27FC236}">
                <a16:creationId xmlns:a16="http://schemas.microsoft.com/office/drawing/2014/main" id="{0506ED47-783E-8ADB-DDD7-EDD446AAE3C3}"/>
              </a:ext>
            </a:extLst>
          </p:cNvPr>
          <p:cNvSpPr txBox="1">
            <a:spLocks/>
          </p:cNvSpPr>
          <p:nvPr/>
        </p:nvSpPr>
        <p:spPr>
          <a:xfrm>
            <a:off x="618585" y="866703"/>
            <a:ext cx="3824425" cy="15059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marL="0" indent="0" algn="l"/>
            <a:r>
              <a:rPr lang="en-ID" sz="1050" dirty="0"/>
              <a:t>Dari </a:t>
            </a:r>
            <a:r>
              <a:rPr lang="en-ID" sz="1050" dirty="0" err="1"/>
              <a:t>analisis</a:t>
            </a:r>
            <a:r>
              <a:rPr lang="en-ID" sz="1050" dirty="0"/>
              <a:t> yang </a:t>
            </a:r>
            <a:r>
              <a:rPr lang="en-ID" sz="1050" dirty="0" err="1"/>
              <a:t>telah</a:t>
            </a:r>
            <a:r>
              <a:rPr lang="en-ID" sz="1050" dirty="0"/>
              <a:t> </a:t>
            </a:r>
            <a:r>
              <a:rPr lang="en-ID" sz="1050" dirty="0" err="1"/>
              <a:t>dilakukan</a:t>
            </a:r>
            <a:r>
              <a:rPr lang="en-ID" sz="1050" dirty="0"/>
              <a:t>, </a:t>
            </a:r>
            <a:r>
              <a:rPr lang="en-ID" sz="1050" dirty="0" err="1"/>
              <a:t>kita</a:t>
            </a:r>
            <a:r>
              <a:rPr lang="en-ID" sz="1050" dirty="0"/>
              <a:t> </a:t>
            </a:r>
            <a:r>
              <a:rPr lang="en-ID" sz="1050" dirty="0" err="1"/>
              <a:t>bisa</a:t>
            </a:r>
            <a:r>
              <a:rPr lang="en-ID" sz="1050" dirty="0"/>
              <a:t> </a:t>
            </a:r>
            <a:r>
              <a:rPr lang="en-ID" sz="1050" dirty="0" err="1"/>
              <a:t>membuat</a:t>
            </a:r>
            <a:r>
              <a:rPr lang="en-ID" sz="1050" dirty="0"/>
              <a:t> </a:t>
            </a:r>
            <a:r>
              <a:rPr lang="en-ID" sz="1050" dirty="0" err="1"/>
              <a:t>kesimpulan</a:t>
            </a:r>
            <a:r>
              <a:rPr lang="en-ID" sz="1050" dirty="0"/>
              <a:t> </a:t>
            </a:r>
            <a:r>
              <a:rPr lang="en-ID" sz="1050" dirty="0" err="1"/>
              <a:t>berikut</a:t>
            </a:r>
            <a:r>
              <a:rPr lang="en-ID" sz="1050" dirty="0"/>
              <a:t> </a:t>
            </a:r>
            <a:r>
              <a:rPr lang="en-ID" sz="1050" dirty="0" err="1"/>
              <a:t>tetang</a:t>
            </a:r>
            <a:r>
              <a:rPr lang="en-ID" sz="1050" dirty="0"/>
              <a:t> </a:t>
            </a:r>
            <a:r>
              <a:rPr lang="en-ID" sz="1050" dirty="0" err="1"/>
              <a:t>jumlah</a:t>
            </a:r>
            <a:r>
              <a:rPr lang="en-ID" sz="1050" dirty="0"/>
              <a:t> </a:t>
            </a:r>
            <a:r>
              <a:rPr lang="en-ID" sz="1050" dirty="0" err="1"/>
              <a:t>penumpang</a:t>
            </a:r>
            <a:r>
              <a:rPr lang="en-ID" sz="1050" dirty="0"/>
              <a:t> </a:t>
            </a:r>
            <a:r>
              <a:rPr lang="en-ID" sz="1050" dirty="0" err="1"/>
              <a:t>Tranjakarta</a:t>
            </a:r>
            <a:r>
              <a:rPr lang="en-ID" sz="1050" dirty="0"/>
              <a:t>:</a:t>
            </a:r>
          </a:p>
          <a:p>
            <a:pPr marL="0" indent="0" algn="l"/>
            <a:endParaRPr lang="en-ID" sz="1050" dirty="0"/>
          </a:p>
          <a:p>
            <a:pPr marL="0" indent="0" algn="l"/>
            <a:r>
              <a:rPr lang="en-ID" sz="1050" dirty="0"/>
              <a:t>1. </a:t>
            </a:r>
            <a:r>
              <a:rPr lang="en-ID" sz="1050" dirty="0" err="1"/>
              <a:t>jenis</a:t>
            </a:r>
            <a:r>
              <a:rPr lang="en-ID" sz="1050" dirty="0"/>
              <a:t> yang </a:t>
            </a:r>
            <a:r>
              <a:rPr lang="en-ID" sz="1050" dirty="0" err="1"/>
              <a:t>memiliki</a:t>
            </a:r>
            <a:r>
              <a:rPr lang="en-ID" sz="1050" dirty="0"/>
              <a:t> paling </a:t>
            </a:r>
            <a:r>
              <a:rPr lang="en-ID" sz="1050" dirty="0" err="1"/>
              <a:t>banyak</a:t>
            </a:r>
            <a:r>
              <a:rPr lang="en-ID" sz="1050" dirty="0"/>
              <a:t> </a:t>
            </a:r>
            <a:r>
              <a:rPr lang="en-ID" sz="1050" dirty="0" err="1"/>
              <a:t>jumlah</a:t>
            </a:r>
            <a:r>
              <a:rPr lang="en-ID" sz="1050" dirty="0"/>
              <a:t> </a:t>
            </a:r>
            <a:r>
              <a:rPr lang="en-ID" sz="1050" dirty="0" err="1"/>
              <a:t>penumpang</a:t>
            </a:r>
            <a:r>
              <a:rPr lang="en-ID" sz="1050" dirty="0"/>
              <a:t> </a:t>
            </a:r>
            <a:r>
              <a:rPr lang="en-ID" sz="1050" dirty="0" err="1"/>
              <a:t>secara</a:t>
            </a:r>
            <a:r>
              <a:rPr lang="en-ID" sz="1050" dirty="0"/>
              <a:t> </a:t>
            </a:r>
            <a:r>
              <a:rPr lang="en-ID" sz="1050" dirty="0" err="1"/>
              <a:t>keseluruhan</a:t>
            </a:r>
            <a:r>
              <a:rPr lang="en-ID" sz="1050" dirty="0"/>
              <a:t> </a:t>
            </a:r>
            <a:r>
              <a:rPr lang="en-ID" sz="1050" dirty="0" err="1"/>
              <a:t>adalah</a:t>
            </a:r>
            <a:r>
              <a:rPr lang="en-ID" sz="1050" dirty="0"/>
              <a:t> BRT, </a:t>
            </a:r>
            <a:r>
              <a:rPr lang="en-ID" sz="1050" dirty="0" err="1"/>
              <a:t>hal</a:t>
            </a:r>
            <a:r>
              <a:rPr lang="en-ID" sz="1050" dirty="0"/>
              <a:t> </a:t>
            </a:r>
            <a:r>
              <a:rPr lang="en-ID" sz="1050" dirty="0" err="1"/>
              <a:t>tersebut</a:t>
            </a:r>
            <a:r>
              <a:rPr lang="en-ID" sz="1050" dirty="0"/>
              <a:t> juga </a:t>
            </a:r>
            <a:r>
              <a:rPr lang="en-ID" sz="1050" dirty="0" err="1"/>
              <a:t>dapat</a:t>
            </a:r>
            <a:r>
              <a:rPr lang="en-ID" sz="1050" dirty="0"/>
              <a:t> </a:t>
            </a:r>
            <a:r>
              <a:rPr lang="en-ID" sz="1050" dirty="0" err="1"/>
              <a:t>disebabkan</a:t>
            </a:r>
            <a:r>
              <a:rPr lang="en-ID" sz="1050" dirty="0"/>
              <a:t> </a:t>
            </a:r>
            <a:r>
              <a:rPr lang="en-ID" sz="1050" dirty="0" err="1"/>
              <a:t>karena</a:t>
            </a:r>
            <a:r>
              <a:rPr lang="en-ID" sz="1050" dirty="0"/>
              <a:t> </a:t>
            </a:r>
            <a:r>
              <a:rPr lang="en-ID" sz="1050" dirty="0" err="1"/>
              <a:t>kapasitas</a:t>
            </a:r>
            <a:r>
              <a:rPr lang="en-ID" sz="1050" dirty="0"/>
              <a:t> dan </a:t>
            </a:r>
            <a:r>
              <a:rPr lang="en-ID" sz="1050" dirty="0" err="1"/>
              <a:t>trayek</a:t>
            </a:r>
            <a:r>
              <a:rPr lang="en-ID" sz="1050" dirty="0"/>
              <a:t> yang </a:t>
            </a:r>
            <a:r>
              <a:rPr lang="en-ID" sz="1050" dirty="0" err="1"/>
              <a:t>dilalui</a:t>
            </a:r>
            <a:r>
              <a:rPr lang="en-ID" sz="1050" dirty="0"/>
              <a:t> BRT </a:t>
            </a:r>
            <a:r>
              <a:rPr lang="en-ID" sz="1050" dirty="0" err="1"/>
              <a:t>merupakan</a:t>
            </a:r>
            <a:r>
              <a:rPr lang="en-ID" sz="1050" dirty="0"/>
              <a:t> yang paling </a:t>
            </a:r>
            <a:r>
              <a:rPr lang="en-ID" sz="1050" dirty="0" err="1"/>
              <a:t>padat</a:t>
            </a:r>
            <a:r>
              <a:rPr lang="en-ID" sz="1050" dirty="0"/>
              <a:t> dan </a:t>
            </a:r>
            <a:r>
              <a:rPr lang="en-ID" sz="1050" dirty="0" err="1"/>
              <a:t>sibuk</a:t>
            </a:r>
            <a:r>
              <a:rPr lang="en-ID" sz="1050" dirty="0"/>
              <a:t>.</a:t>
            </a:r>
          </a:p>
          <a:p>
            <a:pPr marL="0" indent="0" algn="l"/>
            <a:endParaRPr lang="en-ID" sz="1050" dirty="0"/>
          </a:p>
          <a:p>
            <a:pPr marL="0" indent="0" algn="l"/>
            <a:r>
              <a:rPr lang="en-ID" sz="1050" dirty="0"/>
              <a:t>2. </a:t>
            </a:r>
            <a:r>
              <a:rPr lang="en-ID" sz="1050" dirty="0" err="1"/>
              <a:t>secara</a:t>
            </a:r>
            <a:r>
              <a:rPr lang="en-ID" sz="1050" dirty="0"/>
              <a:t> </a:t>
            </a:r>
            <a:r>
              <a:rPr lang="en-ID" sz="1050" dirty="0" err="1"/>
              <a:t>keseluruhan</a:t>
            </a:r>
            <a:r>
              <a:rPr lang="en-ID" sz="1050" dirty="0"/>
              <a:t> </a:t>
            </a:r>
            <a:r>
              <a:rPr lang="en-ID" sz="1050" dirty="0" err="1"/>
              <a:t>jumlah</a:t>
            </a:r>
            <a:r>
              <a:rPr lang="en-ID" sz="1050" dirty="0"/>
              <a:t> </a:t>
            </a:r>
            <a:r>
              <a:rPr lang="en-ID" sz="1050" dirty="0" err="1"/>
              <a:t>penumpang</a:t>
            </a:r>
            <a:r>
              <a:rPr lang="en-ID" sz="1050" dirty="0"/>
              <a:t> sangat </a:t>
            </a:r>
            <a:r>
              <a:rPr lang="en-ID" sz="1050" dirty="0" err="1"/>
              <a:t>fluktuatif</a:t>
            </a:r>
            <a:r>
              <a:rPr lang="en-ID" sz="1050" dirty="0"/>
              <a:t>, </a:t>
            </a:r>
            <a:r>
              <a:rPr lang="en-ID" sz="1050" dirty="0" err="1"/>
              <a:t>tetapi</a:t>
            </a:r>
            <a:r>
              <a:rPr lang="en-ID" sz="1050" dirty="0"/>
              <a:t> pada BRT </a:t>
            </a:r>
            <a:r>
              <a:rPr lang="en-ID" sz="1050" dirty="0" err="1"/>
              <a:t>terdapat</a:t>
            </a:r>
            <a:r>
              <a:rPr lang="en-ID" sz="1050" dirty="0"/>
              <a:t> </a:t>
            </a:r>
            <a:r>
              <a:rPr lang="en-ID" sz="1050" dirty="0" err="1"/>
              <a:t>penurunan</a:t>
            </a:r>
            <a:r>
              <a:rPr lang="en-ID" sz="1050" dirty="0"/>
              <a:t> yang </a:t>
            </a:r>
            <a:r>
              <a:rPr lang="en-ID" sz="1050" dirty="0" err="1"/>
              <a:t>cukup</a:t>
            </a:r>
            <a:r>
              <a:rPr lang="en-ID" sz="1050" dirty="0"/>
              <a:t> </a:t>
            </a:r>
            <a:r>
              <a:rPr lang="en-ID" sz="1050" dirty="0" err="1"/>
              <a:t>besar</a:t>
            </a:r>
            <a:r>
              <a:rPr lang="en-ID" sz="1050" dirty="0"/>
              <a:t> di </a:t>
            </a:r>
            <a:r>
              <a:rPr lang="en-ID" sz="1050" dirty="0" err="1"/>
              <a:t>bulan</a:t>
            </a:r>
            <a:r>
              <a:rPr lang="en-ID" sz="1050" dirty="0"/>
              <a:t> </a:t>
            </a:r>
            <a:r>
              <a:rPr lang="en-ID" sz="1050" dirty="0" err="1"/>
              <a:t>Juli</a:t>
            </a:r>
            <a:r>
              <a:rPr lang="en-ID" sz="1050" dirty="0"/>
              <a:t>, </a:t>
            </a:r>
            <a:r>
              <a:rPr lang="en-ID" sz="1050" dirty="0" err="1"/>
              <a:t>sementara</a:t>
            </a:r>
            <a:r>
              <a:rPr lang="en-ID" sz="1050" dirty="0"/>
              <a:t> pada </a:t>
            </a:r>
            <a:r>
              <a:rPr lang="en-ID" sz="1050" dirty="0" err="1"/>
              <a:t>Mikrotrans</a:t>
            </a:r>
            <a:r>
              <a:rPr lang="en-ID" sz="1050" dirty="0"/>
              <a:t> </a:t>
            </a:r>
            <a:r>
              <a:rPr lang="en-ID" sz="1050" dirty="0" err="1"/>
              <a:t>terdapat</a:t>
            </a:r>
            <a:r>
              <a:rPr lang="en-ID" sz="1050" dirty="0"/>
              <a:t> </a:t>
            </a:r>
            <a:r>
              <a:rPr lang="en-ID" sz="1050" dirty="0" err="1"/>
              <a:t>penurunan</a:t>
            </a:r>
            <a:r>
              <a:rPr lang="en-ID" sz="1050" dirty="0"/>
              <a:t> pada </a:t>
            </a:r>
            <a:r>
              <a:rPr lang="en-ID" sz="1050" dirty="0" err="1"/>
              <a:t>bulan</a:t>
            </a:r>
            <a:r>
              <a:rPr lang="en-ID" sz="1050" dirty="0"/>
              <a:t> </a:t>
            </a:r>
            <a:r>
              <a:rPr lang="en-ID" sz="1050" dirty="0" err="1"/>
              <a:t>Agustus</a:t>
            </a:r>
            <a:r>
              <a:rPr lang="en-ID" sz="1050" dirty="0"/>
              <a:t>.</a:t>
            </a:r>
          </a:p>
          <a:p>
            <a:pPr marL="0" indent="0" algn="l"/>
            <a:endParaRPr lang="en-ID" sz="1050" dirty="0"/>
          </a:p>
        </p:txBody>
      </p:sp>
      <p:sp>
        <p:nvSpPr>
          <p:cNvPr id="5" name="Google Shape;1123;p38">
            <a:extLst>
              <a:ext uri="{FF2B5EF4-FFF2-40B4-BE49-F238E27FC236}">
                <a16:creationId xmlns:a16="http://schemas.microsoft.com/office/drawing/2014/main" id="{EC385059-98EA-7E75-0C42-B117C1B56270}"/>
              </a:ext>
            </a:extLst>
          </p:cNvPr>
          <p:cNvSpPr txBox="1">
            <a:spLocks noGrp="1"/>
          </p:cNvSpPr>
          <p:nvPr>
            <p:ph type="title"/>
          </p:nvPr>
        </p:nvSpPr>
        <p:spPr>
          <a:xfrm rot="1307362">
            <a:off x="5209204" y="624916"/>
            <a:ext cx="2682376" cy="7077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u="sng" dirty="0"/>
              <a:t>Kesimpulan</a:t>
            </a:r>
            <a:endParaRPr sz="3200" u="sng"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cxnSp>
        <p:nvCxnSpPr>
          <p:cNvPr id="977" name="Google Shape;977;p36"/>
          <p:cNvCxnSpPr>
            <a:cxnSpLocks/>
          </p:cNvCxnSpPr>
          <p:nvPr/>
        </p:nvCxnSpPr>
        <p:spPr>
          <a:xfrm flipH="1">
            <a:off x="5598845" y="4670085"/>
            <a:ext cx="3472500" cy="0"/>
          </a:xfrm>
          <a:prstGeom prst="straightConnector1">
            <a:avLst/>
          </a:prstGeom>
          <a:noFill/>
          <a:ln w="19050" cap="flat" cmpd="sng">
            <a:solidFill>
              <a:schemeClr val="dk1"/>
            </a:solidFill>
            <a:prstDash val="solid"/>
            <a:round/>
            <a:headEnd type="none" w="med" len="med"/>
            <a:tailEnd type="none" w="med" len="med"/>
          </a:ln>
        </p:spPr>
      </p:cxnSp>
      <p:sp>
        <p:nvSpPr>
          <p:cNvPr id="979" name="Google Shape;979;p36"/>
          <p:cNvSpPr txBox="1">
            <a:spLocks noGrp="1"/>
          </p:cNvSpPr>
          <p:nvPr>
            <p:ph type="subTitle" idx="1"/>
          </p:nvPr>
        </p:nvSpPr>
        <p:spPr>
          <a:xfrm>
            <a:off x="301347" y="1211389"/>
            <a:ext cx="5202120" cy="33812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tabLst>
                <a:tab pos="982663" algn="l"/>
              </a:tabLst>
            </a:pPr>
            <a:r>
              <a:rPr lang="en-ID" sz="1400" dirty="0" err="1"/>
              <a:t>Rekomendasi</a:t>
            </a:r>
            <a:r>
              <a:rPr lang="en-ID" sz="1400" dirty="0"/>
              <a:t> yang </a:t>
            </a:r>
            <a:r>
              <a:rPr lang="en-ID" sz="1400" dirty="0" err="1"/>
              <a:t>dapat</a:t>
            </a:r>
            <a:r>
              <a:rPr lang="en-ID" sz="1400" dirty="0"/>
              <a:t> </a:t>
            </a:r>
            <a:r>
              <a:rPr lang="en-ID" sz="1400" dirty="0" err="1"/>
              <a:t>diberikan</a:t>
            </a:r>
            <a:r>
              <a:rPr lang="en-ID" sz="1400" dirty="0"/>
              <a:t> </a:t>
            </a:r>
            <a:r>
              <a:rPr lang="en-ID" sz="1400" dirty="0" err="1"/>
              <a:t>dari</a:t>
            </a:r>
            <a:r>
              <a:rPr lang="en-ID" sz="1400" dirty="0"/>
              <a:t> </a:t>
            </a:r>
            <a:r>
              <a:rPr lang="en-ID" sz="1400" dirty="0" err="1"/>
              <a:t>hasil</a:t>
            </a:r>
            <a:r>
              <a:rPr lang="en-ID" sz="1400" dirty="0"/>
              <a:t> </a:t>
            </a:r>
            <a:r>
              <a:rPr lang="en-ID" sz="1400" dirty="0" err="1"/>
              <a:t>analisis</a:t>
            </a:r>
            <a:r>
              <a:rPr lang="en-ID" sz="1400" dirty="0"/>
              <a:t> pada data </a:t>
            </a:r>
            <a:r>
              <a:rPr lang="en-ID" sz="1400" dirty="0" err="1"/>
              <a:t>penumpang</a:t>
            </a:r>
            <a:r>
              <a:rPr lang="en-ID" sz="1400" dirty="0"/>
              <a:t> </a:t>
            </a:r>
            <a:r>
              <a:rPr lang="en-ID" sz="1400" dirty="0" err="1"/>
              <a:t>Transjakarta</a:t>
            </a:r>
            <a:r>
              <a:rPr lang="en-ID" sz="1400" dirty="0"/>
              <a:t>:</a:t>
            </a:r>
          </a:p>
          <a:p>
            <a:pPr marL="0" lvl="0" indent="0" algn="l" rtl="0">
              <a:spcBef>
                <a:spcPts val="0"/>
              </a:spcBef>
              <a:spcAft>
                <a:spcPts val="0"/>
              </a:spcAft>
              <a:buNone/>
              <a:tabLst>
                <a:tab pos="982663" algn="l"/>
              </a:tabLst>
            </a:pPr>
            <a:endParaRPr lang="en-ID" sz="1400" dirty="0"/>
          </a:p>
          <a:p>
            <a:pPr marL="0" lvl="0" indent="0" algn="l" rtl="0">
              <a:spcBef>
                <a:spcPts val="0"/>
              </a:spcBef>
              <a:spcAft>
                <a:spcPts val="0"/>
              </a:spcAft>
              <a:buNone/>
              <a:tabLst>
                <a:tab pos="982663" algn="l"/>
              </a:tabLst>
            </a:pPr>
            <a:r>
              <a:rPr lang="en-ID" sz="1400" dirty="0"/>
              <a:t>1. </a:t>
            </a:r>
            <a:r>
              <a:rPr lang="en-ID" sz="1400" dirty="0" err="1"/>
              <a:t>Mencoba</a:t>
            </a:r>
            <a:r>
              <a:rPr lang="en-ID" sz="1400" dirty="0"/>
              <a:t> </a:t>
            </a:r>
            <a:r>
              <a:rPr lang="en-ID" sz="1400" dirty="0" err="1"/>
              <a:t>untuk</a:t>
            </a:r>
            <a:r>
              <a:rPr lang="en-ID" sz="1400" dirty="0"/>
              <a:t> </a:t>
            </a:r>
            <a:r>
              <a:rPr lang="en-ID" sz="1400" dirty="0" err="1"/>
              <a:t>memaksimalkan</a:t>
            </a:r>
            <a:r>
              <a:rPr lang="en-ID" sz="1400" dirty="0"/>
              <a:t> </a:t>
            </a:r>
            <a:r>
              <a:rPr lang="en-ID" sz="1400" dirty="0" err="1"/>
              <a:t>Angkutan</a:t>
            </a:r>
            <a:r>
              <a:rPr lang="en-ID" sz="1400" dirty="0"/>
              <a:t> </a:t>
            </a:r>
            <a:r>
              <a:rPr lang="en-ID" sz="1400" dirty="0" err="1"/>
              <a:t>Umum</a:t>
            </a:r>
            <a:r>
              <a:rPr lang="en-ID" sz="1400" dirty="0"/>
              <a:t> Integrasi </a:t>
            </a:r>
            <a:r>
              <a:rPr lang="en-ID" sz="1400" dirty="0" err="1"/>
              <a:t>dengan</a:t>
            </a:r>
            <a:r>
              <a:rPr lang="en-ID" sz="1400" dirty="0"/>
              <a:t> </a:t>
            </a:r>
            <a:r>
              <a:rPr lang="en-ID" sz="1400" dirty="0" err="1"/>
              <a:t>menambah</a:t>
            </a:r>
            <a:r>
              <a:rPr lang="en-ID" sz="1400" dirty="0"/>
              <a:t> </a:t>
            </a:r>
            <a:r>
              <a:rPr lang="en-ID" sz="1400" dirty="0" err="1"/>
              <a:t>jumlah</a:t>
            </a:r>
            <a:r>
              <a:rPr lang="en-ID" sz="1400" dirty="0"/>
              <a:t> Armada.</a:t>
            </a:r>
          </a:p>
          <a:p>
            <a:pPr marL="0" lvl="0" indent="0" algn="l" rtl="0">
              <a:spcBef>
                <a:spcPts val="0"/>
              </a:spcBef>
              <a:spcAft>
                <a:spcPts val="0"/>
              </a:spcAft>
              <a:buNone/>
              <a:tabLst>
                <a:tab pos="982663" algn="l"/>
              </a:tabLst>
            </a:pPr>
            <a:endParaRPr lang="en-ID" sz="1400" dirty="0"/>
          </a:p>
          <a:p>
            <a:pPr marL="0" lvl="0" indent="0" algn="l" rtl="0">
              <a:spcBef>
                <a:spcPts val="0"/>
              </a:spcBef>
              <a:spcAft>
                <a:spcPts val="0"/>
              </a:spcAft>
              <a:buNone/>
              <a:tabLst>
                <a:tab pos="982663" algn="l"/>
              </a:tabLst>
            </a:pPr>
            <a:r>
              <a:rPr lang="en-ID" sz="1400" dirty="0"/>
              <a:t>2. </a:t>
            </a:r>
            <a:r>
              <a:rPr lang="en-ID" sz="1400" dirty="0" err="1"/>
              <a:t>Mengurangi</a:t>
            </a:r>
            <a:r>
              <a:rPr lang="en-ID" sz="1400" dirty="0"/>
              <a:t> Armada BRT yang </a:t>
            </a:r>
            <a:r>
              <a:rPr lang="en-ID" sz="1400" dirty="0" err="1"/>
              <a:t>beroperasi</a:t>
            </a:r>
            <a:r>
              <a:rPr lang="en-ID" sz="1400" dirty="0"/>
              <a:t> Pada </a:t>
            </a:r>
            <a:r>
              <a:rPr lang="en-ID" sz="1400" dirty="0" err="1"/>
              <a:t>bulan</a:t>
            </a:r>
            <a:r>
              <a:rPr lang="en-ID" sz="1400" dirty="0"/>
              <a:t> </a:t>
            </a:r>
            <a:r>
              <a:rPr lang="en-ID" sz="1400" dirty="0" err="1"/>
              <a:t>Juli</a:t>
            </a:r>
            <a:r>
              <a:rPr lang="en-ID" sz="1400" dirty="0"/>
              <a:t> dan </a:t>
            </a:r>
            <a:r>
              <a:rPr lang="en-ID" sz="1400" dirty="0" err="1"/>
              <a:t>Agustus</a:t>
            </a:r>
            <a:r>
              <a:rPr lang="en-ID" sz="1400" dirty="0"/>
              <a:t> dan </a:t>
            </a:r>
            <a:r>
              <a:rPr lang="en-ID" sz="1400" dirty="0" err="1"/>
              <a:t>Memperbanyak</a:t>
            </a:r>
            <a:r>
              <a:rPr lang="en-ID" sz="1400" dirty="0"/>
              <a:t> Armada </a:t>
            </a:r>
            <a:r>
              <a:rPr lang="en-ID" sz="1400" dirty="0" err="1"/>
              <a:t>Mikrotrans</a:t>
            </a:r>
            <a:r>
              <a:rPr lang="en-ID" sz="1400" dirty="0"/>
              <a:t> </a:t>
            </a:r>
            <a:r>
              <a:rPr lang="en-ID" sz="1400" dirty="0" err="1"/>
              <a:t>khususnya</a:t>
            </a:r>
            <a:r>
              <a:rPr lang="en-ID" sz="1400" dirty="0"/>
              <a:t> pada </a:t>
            </a:r>
            <a:r>
              <a:rPr lang="en-ID" sz="1400" dirty="0" err="1"/>
              <a:t>trayek</a:t>
            </a:r>
            <a:r>
              <a:rPr lang="en-ID" sz="1400" dirty="0"/>
              <a:t> </a:t>
            </a:r>
            <a:r>
              <a:rPr lang="en-ID" sz="1400" dirty="0" err="1"/>
              <a:t>dengan</a:t>
            </a:r>
            <a:r>
              <a:rPr lang="en-ID" sz="1400" dirty="0"/>
              <a:t> </a:t>
            </a:r>
            <a:r>
              <a:rPr lang="en-ID" sz="1400" dirty="0" err="1"/>
              <a:t>frekuensi</a:t>
            </a:r>
            <a:r>
              <a:rPr lang="en-ID" sz="1400" dirty="0"/>
              <a:t> </a:t>
            </a:r>
            <a:r>
              <a:rPr lang="en-ID" sz="1400" dirty="0" err="1"/>
              <a:t>tinggi</a:t>
            </a:r>
            <a:r>
              <a:rPr lang="en-ID" sz="1400" dirty="0"/>
              <a:t>.</a:t>
            </a:r>
          </a:p>
          <a:p>
            <a:pPr marL="0" lvl="0" indent="0" algn="l" rtl="0">
              <a:spcBef>
                <a:spcPts val="0"/>
              </a:spcBef>
              <a:spcAft>
                <a:spcPts val="0"/>
              </a:spcAft>
              <a:buNone/>
              <a:tabLst>
                <a:tab pos="982663" algn="l"/>
              </a:tabLst>
            </a:pPr>
            <a:endParaRPr lang="en-ID" sz="1400" dirty="0"/>
          </a:p>
          <a:p>
            <a:pPr marL="0" lvl="0" indent="0" algn="l" rtl="0">
              <a:spcBef>
                <a:spcPts val="0"/>
              </a:spcBef>
              <a:spcAft>
                <a:spcPts val="0"/>
              </a:spcAft>
              <a:buNone/>
              <a:tabLst>
                <a:tab pos="982663" algn="l"/>
              </a:tabLst>
            </a:pPr>
            <a:r>
              <a:rPr lang="en-ID" sz="1400" dirty="0"/>
              <a:t>3. </a:t>
            </a:r>
            <a:r>
              <a:rPr lang="en-ID" sz="1400" dirty="0" err="1"/>
              <a:t>Mengurangi</a:t>
            </a:r>
            <a:r>
              <a:rPr lang="en-ID" sz="1400" dirty="0"/>
              <a:t> Armada pada </a:t>
            </a:r>
            <a:r>
              <a:rPr lang="en-ID" sz="1400" dirty="0" err="1"/>
              <a:t>trayek</a:t>
            </a:r>
            <a:r>
              <a:rPr lang="en-ID" sz="1400" dirty="0"/>
              <a:t> yang </a:t>
            </a:r>
            <a:r>
              <a:rPr lang="en-ID" sz="1400" dirty="0" err="1"/>
              <a:t>memiliki</a:t>
            </a:r>
            <a:r>
              <a:rPr lang="en-ID" sz="1400" dirty="0"/>
              <a:t> </a:t>
            </a:r>
            <a:r>
              <a:rPr lang="en-ID" sz="1400" dirty="0" err="1"/>
              <a:t>frekuensi</a:t>
            </a:r>
            <a:r>
              <a:rPr lang="en-ID" sz="1400" dirty="0"/>
              <a:t> </a:t>
            </a:r>
            <a:r>
              <a:rPr lang="en-ID" sz="1400" dirty="0" err="1"/>
              <a:t>jumlah</a:t>
            </a:r>
            <a:r>
              <a:rPr lang="en-ID" sz="1400" dirty="0"/>
              <a:t> </a:t>
            </a:r>
            <a:r>
              <a:rPr lang="en-ID" sz="1400" dirty="0" err="1"/>
              <a:t>penumpang</a:t>
            </a:r>
            <a:r>
              <a:rPr lang="en-ID" sz="1400" dirty="0"/>
              <a:t> yang </a:t>
            </a:r>
            <a:r>
              <a:rPr lang="en-ID" sz="1400" dirty="0" err="1"/>
              <a:t>sedikit</a:t>
            </a:r>
            <a:r>
              <a:rPr lang="en-ID" sz="1400" dirty="0"/>
              <a:t>, </a:t>
            </a:r>
            <a:r>
              <a:rPr lang="en-ID" sz="1400" dirty="0" err="1"/>
              <a:t>perlu</a:t>
            </a:r>
            <a:r>
              <a:rPr lang="en-ID" sz="1400" dirty="0"/>
              <a:t> </a:t>
            </a:r>
            <a:r>
              <a:rPr lang="en-ID" sz="1400" dirty="0" err="1"/>
              <a:t>untuk</a:t>
            </a:r>
            <a:r>
              <a:rPr lang="en-ID" sz="1400" dirty="0"/>
              <a:t> </a:t>
            </a:r>
            <a:r>
              <a:rPr lang="en-ID" sz="1400" dirty="0" err="1"/>
              <a:t>dihilangkan</a:t>
            </a:r>
            <a:r>
              <a:rPr lang="en-ID" sz="1400" dirty="0"/>
              <a:t> </a:t>
            </a:r>
            <a:r>
              <a:rPr lang="en-ID" sz="1400" dirty="0" err="1"/>
              <a:t>jika</a:t>
            </a:r>
            <a:r>
              <a:rPr lang="en-ID" sz="1400" dirty="0"/>
              <a:t> </a:t>
            </a:r>
            <a:r>
              <a:rPr lang="en-ID" sz="1400" dirty="0" err="1"/>
              <a:t>trayek</a:t>
            </a:r>
            <a:r>
              <a:rPr lang="en-ID" sz="1400" dirty="0"/>
              <a:t> yang </a:t>
            </a:r>
            <a:r>
              <a:rPr lang="en-ID" sz="1400" dirty="0" err="1"/>
              <a:t>dilalui</a:t>
            </a:r>
            <a:r>
              <a:rPr lang="en-ID" sz="1400" dirty="0"/>
              <a:t> </a:t>
            </a:r>
            <a:r>
              <a:rPr lang="en-ID" sz="1400" dirty="0" err="1"/>
              <a:t>masih</a:t>
            </a:r>
            <a:r>
              <a:rPr lang="en-ID" sz="1400" dirty="0"/>
              <a:t> </a:t>
            </a:r>
            <a:r>
              <a:rPr lang="en-ID" sz="1400" dirty="0" err="1"/>
              <a:t>dapat</a:t>
            </a:r>
            <a:r>
              <a:rPr lang="en-ID" sz="1400" dirty="0"/>
              <a:t> </a:t>
            </a:r>
            <a:r>
              <a:rPr lang="en-ID" sz="1400" dirty="0" err="1"/>
              <a:t>dilalui</a:t>
            </a:r>
            <a:r>
              <a:rPr lang="en-ID" sz="1400" dirty="0"/>
              <a:t> oleh Armada </a:t>
            </a:r>
            <a:r>
              <a:rPr lang="en-ID" sz="1400" dirty="0" err="1"/>
              <a:t>dengan</a:t>
            </a:r>
            <a:r>
              <a:rPr lang="en-ID" sz="1400" dirty="0"/>
              <a:t> </a:t>
            </a:r>
            <a:r>
              <a:rPr lang="en-ID" sz="1400" dirty="0" err="1"/>
              <a:t>trayek</a:t>
            </a:r>
            <a:r>
              <a:rPr lang="en-ID" sz="1400" dirty="0"/>
              <a:t> lain.</a:t>
            </a:r>
            <a:endParaRPr sz="1400" dirty="0"/>
          </a:p>
        </p:txBody>
      </p:sp>
      <p:grpSp>
        <p:nvGrpSpPr>
          <p:cNvPr id="980" name="Google Shape;980;p36"/>
          <p:cNvGrpSpPr/>
          <p:nvPr/>
        </p:nvGrpSpPr>
        <p:grpSpPr>
          <a:xfrm rot="5400000">
            <a:off x="8322971" y="-141834"/>
            <a:ext cx="374394" cy="962866"/>
            <a:chOff x="-720900" y="1958300"/>
            <a:chExt cx="462900" cy="1190488"/>
          </a:xfrm>
        </p:grpSpPr>
        <p:sp>
          <p:nvSpPr>
            <p:cNvPr id="981" name="Google Shape;981;p36"/>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6"/>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6"/>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36"/>
          <p:cNvGrpSpPr/>
          <p:nvPr/>
        </p:nvGrpSpPr>
        <p:grpSpPr>
          <a:xfrm flipH="1">
            <a:off x="6795315" y="2748586"/>
            <a:ext cx="1028275" cy="1979878"/>
            <a:chOff x="2498921" y="1692268"/>
            <a:chExt cx="1312579" cy="2527289"/>
          </a:xfrm>
        </p:grpSpPr>
        <p:sp>
          <p:nvSpPr>
            <p:cNvPr id="997" name="Google Shape;997;p36"/>
            <p:cNvSpPr/>
            <p:nvPr/>
          </p:nvSpPr>
          <p:spPr>
            <a:xfrm>
              <a:off x="2498921" y="2306609"/>
              <a:ext cx="743093" cy="652503"/>
            </a:xfrm>
            <a:custGeom>
              <a:avLst/>
              <a:gdLst/>
              <a:ahLst/>
              <a:cxnLst/>
              <a:rect l="l" t="t" r="r" b="b"/>
              <a:pathLst>
                <a:path w="12657" h="11114" extrusionOk="0">
                  <a:moveTo>
                    <a:pt x="10647" y="1"/>
                  </a:moveTo>
                  <a:cubicBezTo>
                    <a:pt x="9855" y="1"/>
                    <a:pt x="9151" y="537"/>
                    <a:pt x="9198" y="1361"/>
                  </a:cubicBezTo>
                  <a:cubicBezTo>
                    <a:pt x="9273" y="2464"/>
                    <a:pt x="8922" y="3541"/>
                    <a:pt x="9148" y="4619"/>
                  </a:cubicBezTo>
                  <a:cubicBezTo>
                    <a:pt x="9173" y="4744"/>
                    <a:pt x="9223" y="4870"/>
                    <a:pt x="9223" y="5020"/>
                  </a:cubicBezTo>
                  <a:cubicBezTo>
                    <a:pt x="9223" y="5145"/>
                    <a:pt x="9173" y="5271"/>
                    <a:pt x="9148" y="5396"/>
                  </a:cubicBezTo>
                  <a:cubicBezTo>
                    <a:pt x="9073" y="5797"/>
                    <a:pt x="9073" y="6223"/>
                    <a:pt x="9073" y="6649"/>
                  </a:cubicBezTo>
                  <a:cubicBezTo>
                    <a:pt x="9073" y="6925"/>
                    <a:pt x="9098" y="7050"/>
                    <a:pt x="8847" y="7176"/>
                  </a:cubicBezTo>
                  <a:cubicBezTo>
                    <a:pt x="8597" y="7276"/>
                    <a:pt x="8196" y="7251"/>
                    <a:pt x="7920" y="7301"/>
                  </a:cubicBezTo>
                  <a:cubicBezTo>
                    <a:pt x="7318" y="7401"/>
                    <a:pt x="6717" y="7577"/>
                    <a:pt x="6191" y="7927"/>
                  </a:cubicBezTo>
                  <a:cubicBezTo>
                    <a:pt x="5288" y="8504"/>
                    <a:pt x="4236" y="8604"/>
                    <a:pt x="3308" y="9206"/>
                  </a:cubicBezTo>
                  <a:cubicBezTo>
                    <a:pt x="3133" y="9306"/>
                    <a:pt x="2982" y="9406"/>
                    <a:pt x="2807" y="9456"/>
                  </a:cubicBezTo>
                  <a:cubicBezTo>
                    <a:pt x="2694" y="9494"/>
                    <a:pt x="2581" y="9506"/>
                    <a:pt x="2469" y="9506"/>
                  </a:cubicBezTo>
                  <a:cubicBezTo>
                    <a:pt x="2356" y="9506"/>
                    <a:pt x="2243" y="9494"/>
                    <a:pt x="2130" y="9481"/>
                  </a:cubicBezTo>
                  <a:cubicBezTo>
                    <a:pt x="1454" y="9481"/>
                    <a:pt x="752" y="9632"/>
                    <a:pt x="276" y="10108"/>
                  </a:cubicBezTo>
                  <a:cubicBezTo>
                    <a:pt x="125" y="10258"/>
                    <a:pt x="0" y="10509"/>
                    <a:pt x="100" y="10709"/>
                  </a:cubicBezTo>
                  <a:cubicBezTo>
                    <a:pt x="150" y="10810"/>
                    <a:pt x="276" y="10885"/>
                    <a:pt x="376" y="10935"/>
                  </a:cubicBezTo>
                  <a:cubicBezTo>
                    <a:pt x="665" y="11062"/>
                    <a:pt x="962" y="11113"/>
                    <a:pt x="1259" y="11113"/>
                  </a:cubicBezTo>
                  <a:cubicBezTo>
                    <a:pt x="1787" y="11113"/>
                    <a:pt x="2320" y="10952"/>
                    <a:pt x="2832" y="10760"/>
                  </a:cubicBezTo>
                  <a:cubicBezTo>
                    <a:pt x="3484" y="10509"/>
                    <a:pt x="4286" y="10459"/>
                    <a:pt x="4988" y="10409"/>
                  </a:cubicBezTo>
                  <a:cubicBezTo>
                    <a:pt x="6165" y="10308"/>
                    <a:pt x="7343" y="10384"/>
                    <a:pt x="8496" y="10133"/>
                  </a:cubicBezTo>
                  <a:cubicBezTo>
                    <a:pt x="9123" y="10008"/>
                    <a:pt x="9749" y="9857"/>
                    <a:pt x="10301" y="9556"/>
                  </a:cubicBezTo>
                  <a:cubicBezTo>
                    <a:pt x="10827" y="9306"/>
                    <a:pt x="11479" y="9055"/>
                    <a:pt x="11729" y="8479"/>
                  </a:cubicBezTo>
                  <a:cubicBezTo>
                    <a:pt x="11780" y="8353"/>
                    <a:pt x="11805" y="8253"/>
                    <a:pt x="11830" y="8128"/>
                  </a:cubicBezTo>
                  <a:cubicBezTo>
                    <a:pt x="12055" y="7276"/>
                    <a:pt x="12256" y="6424"/>
                    <a:pt x="12481" y="5572"/>
                  </a:cubicBezTo>
                  <a:cubicBezTo>
                    <a:pt x="12657" y="4920"/>
                    <a:pt x="12632" y="4243"/>
                    <a:pt x="12607" y="3566"/>
                  </a:cubicBezTo>
                  <a:cubicBezTo>
                    <a:pt x="12607" y="2990"/>
                    <a:pt x="12506" y="2439"/>
                    <a:pt x="12331" y="1912"/>
                  </a:cubicBezTo>
                  <a:cubicBezTo>
                    <a:pt x="12181" y="1511"/>
                    <a:pt x="12055" y="1010"/>
                    <a:pt x="11830" y="659"/>
                  </a:cubicBezTo>
                  <a:cubicBezTo>
                    <a:pt x="11604" y="283"/>
                    <a:pt x="11203" y="58"/>
                    <a:pt x="10802" y="8"/>
                  </a:cubicBezTo>
                  <a:cubicBezTo>
                    <a:pt x="10750" y="3"/>
                    <a:pt x="10698" y="1"/>
                    <a:pt x="10647"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6"/>
            <p:cNvSpPr/>
            <p:nvPr/>
          </p:nvSpPr>
          <p:spPr>
            <a:xfrm>
              <a:off x="2822589" y="3689581"/>
              <a:ext cx="292904" cy="443848"/>
            </a:xfrm>
            <a:custGeom>
              <a:avLst/>
              <a:gdLst/>
              <a:ahLst/>
              <a:cxnLst/>
              <a:rect l="l" t="t" r="r" b="b"/>
              <a:pathLst>
                <a:path w="4989" h="7560" extrusionOk="0">
                  <a:moveTo>
                    <a:pt x="1160" y="1"/>
                  </a:moveTo>
                  <a:cubicBezTo>
                    <a:pt x="862" y="1"/>
                    <a:pt x="581" y="110"/>
                    <a:pt x="377" y="336"/>
                  </a:cubicBezTo>
                  <a:cubicBezTo>
                    <a:pt x="1" y="762"/>
                    <a:pt x="26" y="1489"/>
                    <a:pt x="427" y="2066"/>
                  </a:cubicBezTo>
                  <a:cubicBezTo>
                    <a:pt x="552" y="2241"/>
                    <a:pt x="678" y="2417"/>
                    <a:pt x="803" y="2592"/>
                  </a:cubicBezTo>
                  <a:cubicBezTo>
                    <a:pt x="1129" y="3093"/>
                    <a:pt x="1379" y="3595"/>
                    <a:pt x="1279" y="4271"/>
                  </a:cubicBezTo>
                  <a:cubicBezTo>
                    <a:pt x="1154" y="5249"/>
                    <a:pt x="352" y="5925"/>
                    <a:pt x="126" y="6878"/>
                  </a:cubicBezTo>
                  <a:cubicBezTo>
                    <a:pt x="101" y="6978"/>
                    <a:pt x="101" y="7053"/>
                    <a:pt x="126" y="7153"/>
                  </a:cubicBezTo>
                  <a:cubicBezTo>
                    <a:pt x="176" y="7329"/>
                    <a:pt x="352" y="7479"/>
                    <a:pt x="527" y="7529"/>
                  </a:cubicBezTo>
                  <a:cubicBezTo>
                    <a:pt x="603" y="7550"/>
                    <a:pt x="679" y="7560"/>
                    <a:pt x="753" y="7560"/>
                  </a:cubicBezTo>
                  <a:cubicBezTo>
                    <a:pt x="1588" y="7560"/>
                    <a:pt x="2325" y="6356"/>
                    <a:pt x="2808" y="5850"/>
                  </a:cubicBezTo>
                  <a:cubicBezTo>
                    <a:pt x="3485" y="5174"/>
                    <a:pt x="4136" y="4522"/>
                    <a:pt x="4813" y="3845"/>
                  </a:cubicBezTo>
                  <a:cubicBezTo>
                    <a:pt x="4988" y="3670"/>
                    <a:pt x="4963" y="3344"/>
                    <a:pt x="4763" y="3118"/>
                  </a:cubicBezTo>
                  <a:lnTo>
                    <a:pt x="2532" y="813"/>
                  </a:lnTo>
                  <a:lnTo>
                    <a:pt x="2206" y="462"/>
                  </a:lnTo>
                  <a:cubicBezTo>
                    <a:pt x="1905" y="160"/>
                    <a:pt x="1520" y="1"/>
                    <a:pt x="116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6"/>
            <p:cNvSpPr/>
            <p:nvPr/>
          </p:nvSpPr>
          <p:spPr>
            <a:xfrm>
              <a:off x="3308179" y="3295813"/>
              <a:ext cx="29472" cy="644577"/>
            </a:xfrm>
            <a:custGeom>
              <a:avLst/>
              <a:gdLst/>
              <a:ahLst/>
              <a:cxnLst/>
              <a:rect l="l" t="t" r="r" b="b"/>
              <a:pathLst>
                <a:path w="502" h="10979" extrusionOk="0">
                  <a:moveTo>
                    <a:pt x="1" y="1"/>
                  </a:moveTo>
                  <a:lnTo>
                    <a:pt x="1" y="10978"/>
                  </a:lnTo>
                  <a:lnTo>
                    <a:pt x="502" y="10978"/>
                  </a:lnTo>
                  <a:lnTo>
                    <a:pt x="50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6"/>
            <p:cNvSpPr/>
            <p:nvPr/>
          </p:nvSpPr>
          <p:spPr>
            <a:xfrm>
              <a:off x="3072752" y="3938864"/>
              <a:ext cx="504789" cy="135385"/>
            </a:xfrm>
            <a:custGeom>
              <a:avLst/>
              <a:gdLst/>
              <a:ahLst/>
              <a:cxnLst/>
              <a:rect l="l" t="t" r="r" b="b"/>
              <a:pathLst>
                <a:path w="8598" h="2306" fill="none" extrusionOk="0">
                  <a:moveTo>
                    <a:pt x="8597" y="2306"/>
                  </a:moveTo>
                  <a:cubicBezTo>
                    <a:pt x="8597" y="702"/>
                    <a:pt x="5740" y="25"/>
                    <a:pt x="4311" y="25"/>
                  </a:cubicBezTo>
                  <a:cubicBezTo>
                    <a:pt x="2607" y="0"/>
                    <a:pt x="1" y="652"/>
                    <a:pt x="1"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a:off x="3322916" y="3941799"/>
              <a:ext cx="59" cy="158987"/>
            </a:xfrm>
            <a:custGeom>
              <a:avLst/>
              <a:gdLst/>
              <a:ahLst/>
              <a:cxnLst/>
              <a:rect l="l" t="t" r="r" b="b"/>
              <a:pathLst>
                <a:path w="1" h="2708" fill="none" extrusionOk="0">
                  <a:moveTo>
                    <a:pt x="0" y="2707"/>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6"/>
            <p:cNvSpPr/>
            <p:nvPr/>
          </p:nvSpPr>
          <p:spPr>
            <a:xfrm>
              <a:off x="3031538" y="4056577"/>
              <a:ext cx="82488" cy="82429"/>
            </a:xfrm>
            <a:custGeom>
              <a:avLst/>
              <a:gdLst/>
              <a:ahLst/>
              <a:cxnLst/>
              <a:rect l="l" t="t" r="r" b="b"/>
              <a:pathLst>
                <a:path w="1405" h="1404" extrusionOk="0">
                  <a:moveTo>
                    <a:pt x="703" y="0"/>
                  </a:moveTo>
                  <a:cubicBezTo>
                    <a:pt x="301" y="0"/>
                    <a:pt x="1" y="326"/>
                    <a:pt x="1" y="702"/>
                  </a:cubicBezTo>
                  <a:cubicBezTo>
                    <a:pt x="1" y="1103"/>
                    <a:pt x="301" y="1404"/>
                    <a:pt x="703" y="1404"/>
                  </a:cubicBezTo>
                  <a:cubicBezTo>
                    <a:pt x="1078" y="1404"/>
                    <a:pt x="1404" y="1103"/>
                    <a:pt x="1404" y="702"/>
                  </a:cubicBezTo>
                  <a:cubicBezTo>
                    <a:pt x="1404" y="326"/>
                    <a:pt x="1078"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6"/>
            <p:cNvSpPr/>
            <p:nvPr/>
          </p:nvSpPr>
          <p:spPr>
            <a:xfrm>
              <a:off x="3281701" y="4056577"/>
              <a:ext cx="82429" cy="82429"/>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6"/>
            <p:cNvSpPr/>
            <p:nvPr/>
          </p:nvSpPr>
          <p:spPr>
            <a:xfrm>
              <a:off x="3531865" y="4056577"/>
              <a:ext cx="82429" cy="82429"/>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a:off x="2604834" y="3879919"/>
              <a:ext cx="366468" cy="339637"/>
            </a:xfrm>
            <a:custGeom>
              <a:avLst/>
              <a:gdLst/>
              <a:ahLst/>
              <a:cxnLst/>
              <a:rect l="l" t="t" r="r" b="b"/>
              <a:pathLst>
                <a:path w="6242" h="5785" extrusionOk="0">
                  <a:moveTo>
                    <a:pt x="5077" y="1"/>
                  </a:moveTo>
                  <a:cubicBezTo>
                    <a:pt x="5064" y="1"/>
                    <a:pt x="5051" y="1"/>
                    <a:pt x="5038" y="2"/>
                  </a:cubicBezTo>
                  <a:cubicBezTo>
                    <a:pt x="4462" y="52"/>
                    <a:pt x="3960" y="603"/>
                    <a:pt x="3860" y="1280"/>
                  </a:cubicBezTo>
                  <a:cubicBezTo>
                    <a:pt x="3810" y="1505"/>
                    <a:pt x="3785" y="1706"/>
                    <a:pt x="3735" y="1932"/>
                  </a:cubicBezTo>
                  <a:cubicBezTo>
                    <a:pt x="3635" y="2533"/>
                    <a:pt x="3484" y="3034"/>
                    <a:pt x="2933" y="3460"/>
                  </a:cubicBezTo>
                  <a:cubicBezTo>
                    <a:pt x="2156" y="4087"/>
                    <a:pt x="1103" y="3987"/>
                    <a:pt x="276" y="4538"/>
                  </a:cubicBezTo>
                  <a:cubicBezTo>
                    <a:pt x="201" y="4588"/>
                    <a:pt x="126" y="4638"/>
                    <a:pt x="101" y="4739"/>
                  </a:cubicBezTo>
                  <a:cubicBezTo>
                    <a:pt x="1" y="4889"/>
                    <a:pt x="26" y="5115"/>
                    <a:pt x="126" y="5265"/>
                  </a:cubicBezTo>
                  <a:cubicBezTo>
                    <a:pt x="376" y="5678"/>
                    <a:pt x="890" y="5785"/>
                    <a:pt x="1435" y="5785"/>
                  </a:cubicBezTo>
                  <a:cubicBezTo>
                    <a:pt x="1980" y="5785"/>
                    <a:pt x="2557" y="5678"/>
                    <a:pt x="2933" y="5666"/>
                  </a:cubicBezTo>
                  <a:lnTo>
                    <a:pt x="5765" y="5616"/>
                  </a:lnTo>
                  <a:cubicBezTo>
                    <a:pt x="6016" y="5616"/>
                    <a:pt x="6216" y="5365"/>
                    <a:pt x="6216" y="5064"/>
                  </a:cubicBezTo>
                  <a:lnTo>
                    <a:pt x="6216" y="1831"/>
                  </a:lnTo>
                  <a:lnTo>
                    <a:pt x="6241" y="1380"/>
                  </a:lnTo>
                  <a:cubicBezTo>
                    <a:pt x="6241" y="594"/>
                    <a:pt x="5712" y="1"/>
                    <a:pt x="507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p:nvPr/>
          </p:nvSpPr>
          <p:spPr>
            <a:xfrm>
              <a:off x="3134574" y="2802884"/>
              <a:ext cx="59" cy="1526"/>
            </a:xfrm>
            <a:custGeom>
              <a:avLst/>
              <a:gdLst/>
              <a:ahLst/>
              <a:cxnLst/>
              <a:rect l="l" t="t" r="r" b="b"/>
              <a:pathLst>
                <a:path w="1" h="26" extrusionOk="0">
                  <a:moveTo>
                    <a:pt x="0" y="26"/>
                  </a:moveTo>
                  <a:lnTo>
                    <a:pt x="0" y="26"/>
                  </a:lnTo>
                  <a:cubicBezTo>
                    <a:pt x="0" y="26"/>
                    <a:pt x="0" y="1"/>
                    <a:pt x="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6"/>
            <p:cNvSpPr/>
            <p:nvPr/>
          </p:nvSpPr>
          <p:spPr>
            <a:xfrm>
              <a:off x="3243422" y="2273203"/>
              <a:ext cx="1526" cy="10333"/>
            </a:xfrm>
            <a:custGeom>
              <a:avLst/>
              <a:gdLst/>
              <a:ahLst/>
              <a:cxnLst/>
              <a:rect l="l" t="t" r="r" b="b"/>
              <a:pathLst>
                <a:path w="26" h="176" extrusionOk="0">
                  <a:moveTo>
                    <a:pt x="26" y="0"/>
                  </a:moveTo>
                  <a:lnTo>
                    <a:pt x="1" y="176"/>
                  </a:lnTo>
                  <a:lnTo>
                    <a:pt x="1" y="176"/>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3134574" y="2795546"/>
              <a:ext cx="1526" cy="7397"/>
            </a:xfrm>
            <a:custGeom>
              <a:avLst/>
              <a:gdLst/>
              <a:ahLst/>
              <a:cxnLst/>
              <a:rect l="l" t="t" r="r" b="b"/>
              <a:pathLst>
                <a:path w="26" h="126" extrusionOk="0">
                  <a:moveTo>
                    <a:pt x="25" y="0"/>
                  </a:moveTo>
                  <a:lnTo>
                    <a:pt x="11" y="69"/>
                  </a:lnTo>
                  <a:lnTo>
                    <a:pt x="11" y="69"/>
                  </a:lnTo>
                  <a:cubicBezTo>
                    <a:pt x="18" y="52"/>
                    <a:pt x="25" y="39"/>
                    <a:pt x="25" y="25"/>
                  </a:cubicBezTo>
                  <a:cubicBezTo>
                    <a:pt x="25" y="0"/>
                    <a:pt x="25" y="0"/>
                    <a:pt x="25" y="0"/>
                  </a:cubicBezTo>
                  <a:close/>
                  <a:moveTo>
                    <a:pt x="11" y="69"/>
                  </a:moveTo>
                  <a:cubicBezTo>
                    <a:pt x="6" y="84"/>
                    <a:pt x="0" y="102"/>
                    <a:pt x="0" y="126"/>
                  </a:cubicBezTo>
                  <a:lnTo>
                    <a:pt x="11" y="69"/>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3024199" y="2245198"/>
              <a:ext cx="17730" cy="145777"/>
            </a:xfrm>
            <a:custGeom>
              <a:avLst/>
              <a:gdLst/>
              <a:ahLst/>
              <a:cxnLst/>
              <a:rect l="l" t="t" r="r" b="b"/>
              <a:pathLst>
                <a:path w="302" h="2483" extrusionOk="0">
                  <a:moveTo>
                    <a:pt x="0" y="2482"/>
                  </a:moveTo>
                  <a:lnTo>
                    <a:pt x="301" y="1"/>
                  </a:lnTo>
                  <a:lnTo>
                    <a:pt x="0" y="2482"/>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3024199" y="2115214"/>
              <a:ext cx="238421" cy="308110"/>
            </a:xfrm>
            <a:custGeom>
              <a:avLst/>
              <a:gdLst/>
              <a:ahLst/>
              <a:cxnLst/>
              <a:rect l="l" t="t" r="r" b="b"/>
              <a:pathLst>
                <a:path w="4061" h="5248" extrusionOk="0">
                  <a:moveTo>
                    <a:pt x="3873" y="0"/>
                  </a:moveTo>
                  <a:cubicBezTo>
                    <a:pt x="3851" y="0"/>
                    <a:pt x="3829" y="3"/>
                    <a:pt x="3810" y="9"/>
                  </a:cubicBezTo>
                  <a:cubicBezTo>
                    <a:pt x="3259" y="85"/>
                    <a:pt x="2732" y="260"/>
                    <a:pt x="2231" y="435"/>
                  </a:cubicBezTo>
                  <a:cubicBezTo>
                    <a:pt x="2031" y="486"/>
                    <a:pt x="1805" y="561"/>
                    <a:pt x="1630" y="661"/>
                  </a:cubicBezTo>
                  <a:cubicBezTo>
                    <a:pt x="978" y="987"/>
                    <a:pt x="602" y="1588"/>
                    <a:pt x="401" y="2240"/>
                  </a:cubicBezTo>
                  <a:cubicBezTo>
                    <a:pt x="126" y="3042"/>
                    <a:pt x="101" y="3869"/>
                    <a:pt x="0" y="4696"/>
                  </a:cubicBezTo>
                  <a:lnTo>
                    <a:pt x="3234" y="5248"/>
                  </a:lnTo>
                  <a:cubicBezTo>
                    <a:pt x="3234" y="5248"/>
                    <a:pt x="3509" y="3969"/>
                    <a:pt x="3534" y="3869"/>
                  </a:cubicBezTo>
                  <a:cubicBezTo>
                    <a:pt x="3534" y="3318"/>
                    <a:pt x="3835" y="2842"/>
                    <a:pt x="3760" y="2265"/>
                  </a:cubicBezTo>
                  <a:cubicBezTo>
                    <a:pt x="3735" y="1889"/>
                    <a:pt x="3810" y="1513"/>
                    <a:pt x="3910" y="1137"/>
                  </a:cubicBezTo>
                  <a:cubicBezTo>
                    <a:pt x="3960" y="962"/>
                    <a:pt x="4036" y="786"/>
                    <a:pt x="4061" y="611"/>
                  </a:cubicBezTo>
                  <a:cubicBezTo>
                    <a:pt x="4061" y="461"/>
                    <a:pt x="3985" y="335"/>
                    <a:pt x="4036" y="210"/>
                  </a:cubicBezTo>
                  <a:cubicBezTo>
                    <a:pt x="4036" y="160"/>
                    <a:pt x="4036" y="135"/>
                    <a:pt x="4036" y="85"/>
                  </a:cubicBezTo>
                  <a:cubicBezTo>
                    <a:pt x="4017" y="28"/>
                    <a:pt x="3942" y="0"/>
                    <a:pt x="3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3040403" y="2455615"/>
              <a:ext cx="771097" cy="891746"/>
            </a:xfrm>
            <a:custGeom>
              <a:avLst/>
              <a:gdLst/>
              <a:ahLst/>
              <a:cxnLst/>
              <a:rect l="l" t="t" r="r" b="b"/>
              <a:pathLst>
                <a:path w="13134" h="15189" extrusionOk="0">
                  <a:moveTo>
                    <a:pt x="7820" y="1"/>
                  </a:moveTo>
                  <a:cubicBezTo>
                    <a:pt x="6416" y="1"/>
                    <a:pt x="5288" y="1129"/>
                    <a:pt x="5288" y="2532"/>
                  </a:cubicBezTo>
                  <a:lnTo>
                    <a:pt x="5288" y="10628"/>
                  </a:lnTo>
                  <a:cubicBezTo>
                    <a:pt x="5288" y="12683"/>
                    <a:pt x="3609" y="14337"/>
                    <a:pt x="1554" y="14337"/>
                  </a:cubicBezTo>
                  <a:lnTo>
                    <a:pt x="426" y="14337"/>
                  </a:lnTo>
                  <a:cubicBezTo>
                    <a:pt x="176" y="14337"/>
                    <a:pt x="0" y="14537"/>
                    <a:pt x="0" y="14763"/>
                  </a:cubicBezTo>
                  <a:cubicBezTo>
                    <a:pt x="0" y="15014"/>
                    <a:pt x="176" y="15189"/>
                    <a:pt x="426" y="15189"/>
                  </a:cubicBezTo>
                  <a:lnTo>
                    <a:pt x="9499" y="15189"/>
                  </a:lnTo>
                  <a:cubicBezTo>
                    <a:pt x="11504" y="15189"/>
                    <a:pt x="13133" y="13560"/>
                    <a:pt x="13133" y="11580"/>
                  </a:cubicBezTo>
                  <a:lnTo>
                    <a:pt x="13133" y="2532"/>
                  </a:lnTo>
                  <a:cubicBezTo>
                    <a:pt x="13133" y="1129"/>
                    <a:pt x="12005" y="1"/>
                    <a:pt x="106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2485" y="2949777"/>
              <a:ext cx="924096" cy="367936"/>
            </a:xfrm>
            <a:custGeom>
              <a:avLst/>
              <a:gdLst/>
              <a:ahLst/>
              <a:cxnLst/>
              <a:rect l="l" t="t" r="r" b="b"/>
              <a:pathLst>
                <a:path w="15740" h="6267" extrusionOk="0">
                  <a:moveTo>
                    <a:pt x="12769" y="0"/>
                  </a:moveTo>
                  <a:cubicBezTo>
                    <a:pt x="12724" y="0"/>
                    <a:pt x="12678" y="2"/>
                    <a:pt x="12632" y="5"/>
                  </a:cubicBezTo>
                  <a:cubicBezTo>
                    <a:pt x="11629" y="80"/>
                    <a:pt x="10777" y="932"/>
                    <a:pt x="9750" y="982"/>
                  </a:cubicBezTo>
                  <a:cubicBezTo>
                    <a:pt x="9349" y="982"/>
                    <a:pt x="8973" y="882"/>
                    <a:pt x="8597" y="857"/>
                  </a:cubicBezTo>
                  <a:cubicBezTo>
                    <a:pt x="8522" y="855"/>
                    <a:pt x="8447" y="853"/>
                    <a:pt x="8372" y="853"/>
                  </a:cubicBezTo>
                  <a:cubicBezTo>
                    <a:pt x="6941" y="853"/>
                    <a:pt x="5489" y="1286"/>
                    <a:pt x="4060" y="1333"/>
                  </a:cubicBezTo>
                  <a:cubicBezTo>
                    <a:pt x="3308" y="1358"/>
                    <a:pt x="2531" y="1333"/>
                    <a:pt x="1805" y="1559"/>
                  </a:cubicBezTo>
                  <a:cubicBezTo>
                    <a:pt x="1103" y="1759"/>
                    <a:pt x="401" y="2236"/>
                    <a:pt x="151" y="2962"/>
                  </a:cubicBezTo>
                  <a:cubicBezTo>
                    <a:pt x="25" y="3338"/>
                    <a:pt x="0" y="3689"/>
                    <a:pt x="50" y="4015"/>
                  </a:cubicBezTo>
                  <a:cubicBezTo>
                    <a:pt x="201" y="5419"/>
                    <a:pt x="1780" y="6120"/>
                    <a:pt x="3158" y="6246"/>
                  </a:cubicBezTo>
                  <a:cubicBezTo>
                    <a:pt x="3388" y="6261"/>
                    <a:pt x="3617" y="6267"/>
                    <a:pt x="3846" y="6267"/>
                  </a:cubicBezTo>
                  <a:cubicBezTo>
                    <a:pt x="4656" y="6267"/>
                    <a:pt x="5466" y="6193"/>
                    <a:pt x="6276" y="6193"/>
                  </a:cubicBezTo>
                  <a:cubicBezTo>
                    <a:pt x="6365" y="6193"/>
                    <a:pt x="6453" y="6194"/>
                    <a:pt x="6542" y="6196"/>
                  </a:cubicBezTo>
                  <a:cubicBezTo>
                    <a:pt x="8070" y="6196"/>
                    <a:pt x="9599" y="6221"/>
                    <a:pt x="11128" y="6221"/>
                  </a:cubicBezTo>
                  <a:cubicBezTo>
                    <a:pt x="11303" y="6227"/>
                    <a:pt x="11468" y="6232"/>
                    <a:pt x="11627" y="6232"/>
                  </a:cubicBezTo>
                  <a:cubicBezTo>
                    <a:pt x="12102" y="6232"/>
                    <a:pt x="12525" y="6189"/>
                    <a:pt x="13033" y="6020"/>
                  </a:cubicBezTo>
                  <a:cubicBezTo>
                    <a:pt x="13609" y="5845"/>
                    <a:pt x="14161" y="5594"/>
                    <a:pt x="14587" y="5143"/>
                  </a:cubicBezTo>
                  <a:cubicBezTo>
                    <a:pt x="14887" y="4842"/>
                    <a:pt x="15113" y="4441"/>
                    <a:pt x="15263" y="4040"/>
                  </a:cubicBezTo>
                  <a:cubicBezTo>
                    <a:pt x="15664" y="3038"/>
                    <a:pt x="15740" y="1784"/>
                    <a:pt x="15038" y="982"/>
                  </a:cubicBezTo>
                  <a:cubicBezTo>
                    <a:pt x="14687" y="556"/>
                    <a:pt x="14161" y="306"/>
                    <a:pt x="13634" y="155"/>
                  </a:cubicBezTo>
                  <a:cubicBezTo>
                    <a:pt x="13351" y="68"/>
                    <a:pt x="13068" y="0"/>
                    <a:pt x="127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59216" y="3033849"/>
              <a:ext cx="451774" cy="832978"/>
            </a:xfrm>
            <a:custGeom>
              <a:avLst/>
              <a:gdLst/>
              <a:ahLst/>
              <a:cxnLst/>
              <a:rect l="l" t="t" r="r" b="b"/>
              <a:pathLst>
                <a:path w="7695" h="14188" extrusionOk="0">
                  <a:moveTo>
                    <a:pt x="2704" y="0"/>
                  </a:moveTo>
                  <a:cubicBezTo>
                    <a:pt x="2217" y="0"/>
                    <a:pt x="1781" y="186"/>
                    <a:pt x="1404" y="478"/>
                  </a:cubicBezTo>
                  <a:cubicBezTo>
                    <a:pt x="402" y="1230"/>
                    <a:pt x="1" y="2282"/>
                    <a:pt x="251" y="3510"/>
                  </a:cubicBezTo>
                  <a:cubicBezTo>
                    <a:pt x="452" y="4613"/>
                    <a:pt x="828" y="5741"/>
                    <a:pt x="1254" y="6769"/>
                  </a:cubicBezTo>
                  <a:cubicBezTo>
                    <a:pt x="1630" y="7646"/>
                    <a:pt x="2081" y="8498"/>
                    <a:pt x="2382" y="9400"/>
                  </a:cubicBezTo>
                  <a:cubicBezTo>
                    <a:pt x="2858" y="11029"/>
                    <a:pt x="3585" y="12608"/>
                    <a:pt x="4186" y="14187"/>
                  </a:cubicBezTo>
                  <a:cubicBezTo>
                    <a:pt x="4161" y="14112"/>
                    <a:pt x="7319" y="13811"/>
                    <a:pt x="7519" y="13736"/>
                  </a:cubicBezTo>
                  <a:cubicBezTo>
                    <a:pt x="7695" y="13636"/>
                    <a:pt x="7118" y="10703"/>
                    <a:pt x="7068" y="10378"/>
                  </a:cubicBezTo>
                  <a:cubicBezTo>
                    <a:pt x="6893" y="9225"/>
                    <a:pt x="6692" y="8072"/>
                    <a:pt x="6442" y="6919"/>
                  </a:cubicBezTo>
                  <a:cubicBezTo>
                    <a:pt x="6041" y="4964"/>
                    <a:pt x="5765" y="2383"/>
                    <a:pt x="4412" y="829"/>
                  </a:cubicBezTo>
                  <a:cubicBezTo>
                    <a:pt x="4136" y="528"/>
                    <a:pt x="3785" y="277"/>
                    <a:pt x="3409" y="127"/>
                  </a:cubicBezTo>
                  <a:cubicBezTo>
                    <a:pt x="3164" y="40"/>
                    <a:pt x="2929" y="0"/>
                    <a:pt x="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3075688" y="2815801"/>
              <a:ext cx="603363" cy="502147"/>
            </a:xfrm>
            <a:custGeom>
              <a:avLst/>
              <a:gdLst/>
              <a:ahLst/>
              <a:cxnLst/>
              <a:rect l="l" t="t" r="r" b="b"/>
              <a:pathLst>
                <a:path w="10277" h="8553" extrusionOk="0">
                  <a:moveTo>
                    <a:pt x="4513" y="1"/>
                  </a:moveTo>
                  <a:cubicBezTo>
                    <a:pt x="4231" y="1"/>
                    <a:pt x="3952" y="15"/>
                    <a:pt x="3685" y="56"/>
                  </a:cubicBezTo>
                  <a:cubicBezTo>
                    <a:pt x="3108" y="132"/>
                    <a:pt x="3184" y="6"/>
                    <a:pt x="2933" y="583"/>
                  </a:cubicBezTo>
                  <a:cubicBezTo>
                    <a:pt x="2632" y="1285"/>
                    <a:pt x="2783" y="2412"/>
                    <a:pt x="2657" y="3189"/>
                  </a:cubicBezTo>
                  <a:cubicBezTo>
                    <a:pt x="2507" y="4192"/>
                    <a:pt x="2181" y="5169"/>
                    <a:pt x="1555" y="5946"/>
                  </a:cubicBezTo>
                  <a:cubicBezTo>
                    <a:pt x="1379" y="6122"/>
                    <a:pt x="1229" y="6297"/>
                    <a:pt x="1078" y="6498"/>
                  </a:cubicBezTo>
                  <a:cubicBezTo>
                    <a:pt x="1053" y="6548"/>
                    <a:pt x="1003" y="6598"/>
                    <a:pt x="978" y="6648"/>
                  </a:cubicBezTo>
                  <a:cubicBezTo>
                    <a:pt x="1" y="8177"/>
                    <a:pt x="2607" y="8553"/>
                    <a:pt x="3534" y="8553"/>
                  </a:cubicBezTo>
                  <a:lnTo>
                    <a:pt x="6818" y="8553"/>
                  </a:lnTo>
                  <a:cubicBezTo>
                    <a:pt x="8722" y="8553"/>
                    <a:pt x="10201" y="7600"/>
                    <a:pt x="10276" y="5721"/>
                  </a:cubicBezTo>
                  <a:cubicBezTo>
                    <a:pt x="10276" y="5721"/>
                    <a:pt x="10276" y="31"/>
                    <a:pt x="10276" y="31"/>
                  </a:cubicBezTo>
                  <a:cubicBezTo>
                    <a:pt x="8923" y="31"/>
                    <a:pt x="7545" y="56"/>
                    <a:pt x="6191" y="56"/>
                  </a:cubicBezTo>
                  <a:cubicBezTo>
                    <a:pt x="5656" y="56"/>
                    <a:pt x="5077" y="1"/>
                    <a:pt x="451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775504" y="2957820"/>
              <a:ext cx="924154" cy="621563"/>
            </a:xfrm>
            <a:custGeom>
              <a:avLst/>
              <a:gdLst/>
              <a:ahLst/>
              <a:cxnLst/>
              <a:rect l="l" t="t" r="r" b="b"/>
              <a:pathLst>
                <a:path w="15741" h="10587" extrusionOk="0">
                  <a:moveTo>
                    <a:pt x="11230" y="0"/>
                  </a:moveTo>
                  <a:cubicBezTo>
                    <a:pt x="10459" y="0"/>
                    <a:pt x="9698" y="151"/>
                    <a:pt x="8973" y="444"/>
                  </a:cubicBezTo>
                  <a:cubicBezTo>
                    <a:pt x="8347" y="670"/>
                    <a:pt x="7820" y="921"/>
                    <a:pt x="7269" y="1297"/>
                  </a:cubicBezTo>
                  <a:cubicBezTo>
                    <a:pt x="5991" y="2149"/>
                    <a:pt x="4637" y="2876"/>
                    <a:pt x="3234" y="3502"/>
                  </a:cubicBezTo>
                  <a:cubicBezTo>
                    <a:pt x="2783" y="3703"/>
                    <a:pt x="2357" y="3878"/>
                    <a:pt x="1956" y="4129"/>
                  </a:cubicBezTo>
                  <a:cubicBezTo>
                    <a:pt x="753" y="4906"/>
                    <a:pt x="1" y="6334"/>
                    <a:pt x="76" y="7763"/>
                  </a:cubicBezTo>
                  <a:cubicBezTo>
                    <a:pt x="126" y="8640"/>
                    <a:pt x="176" y="9868"/>
                    <a:pt x="878" y="10470"/>
                  </a:cubicBezTo>
                  <a:cubicBezTo>
                    <a:pt x="936" y="10528"/>
                    <a:pt x="1010" y="10586"/>
                    <a:pt x="1098" y="10586"/>
                  </a:cubicBezTo>
                  <a:cubicBezTo>
                    <a:pt x="1124" y="10586"/>
                    <a:pt x="1151" y="10581"/>
                    <a:pt x="1179" y="10570"/>
                  </a:cubicBezTo>
                  <a:cubicBezTo>
                    <a:pt x="1229" y="10570"/>
                    <a:pt x="1254" y="10520"/>
                    <a:pt x="1279" y="10495"/>
                  </a:cubicBezTo>
                  <a:cubicBezTo>
                    <a:pt x="1655" y="10069"/>
                    <a:pt x="1780" y="9517"/>
                    <a:pt x="2031" y="9041"/>
                  </a:cubicBezTo>
                  <a:cubicBezTo>
                    <a:pt x="2131" y="8866"/>
                    <a:pt x="2307" y="8465"/>
                    <a:pt x="2532" y="8414"/>
                  </a:cubicBezTo>
                  <a:cubicBezTo>
                    <a:pt x="2546" y="8411"/>
                    <a:pt x="2560" y="8410"/>
                    <a:pt x="2575" y="8410"/>
                  </a:cubicBezTo>
                  <a:cubicBezTo>
                    <a:pt x="2792" y="8410"/>
                    <a:pt x="3046" y="8745"/>
                    <a:pt x="3234" y="8815"/>
                  </a:cubicBezTo>
                  <a:cubicBezTo>
                    <a:pt x="3526" y="8919"/>
                    <a:pt x="3830" y="8986"/>
                    <a:pt x="4130" y="8986"/>
                  </a:cubicBezTo>
                  <a:cubicBezTo>
                    <a:pt x="4267" y="8986"/>
                    <a:pt x="4403" y="8972"/>
                    <a:pt x="4537" y="8941"/>
                  </a:cubicBezTo>
                  <a:cubicBezTo>
                    <a:pt x="4587" y="8941"/>
                    <a:pt x="4637" y="8916"/>
                    <a:pt x="4688" y="8916"/>
                  </a:cubicBezTo>
                  <a:cubicBezTo>
                    <a:pt x="4713" y="8891"/>
                    <a:pt x="4738" y="8891"/>
                    <a:pt x="4763" y="8891"/>
                  </a:cubicBezTo>
                  <a:lnTo>
                    <a:pt x="14086" y="5758"/>
                  </a:lnTo>
                  <a:cubicBezTo>
                    <a:pt x="14111" y="5758"/>
                    <a:pt x="14136" y="5758"/>
                    <a:pt x="14161" y="5733"/>
                  </a:cubicBezTo>
                  <a:cubicBezTo>
                    <a:pt x="15164" y="5382"/>
                    <a:pt x="15740" y="4003"/>
                    <a:pt x="15414" y="2500"/>
                  </a:cubicBezTo>
                  <a:cubicBezTo>
                    <a:pt x="14988" y="570"/>
                    <a:pt x="13635" y="294"/>
                    <a:pt x="12282" y="94"/>
                  </a:cubicBezTo>
                  <a:cubicBezTo>
                    <a:pt x="11930" y="31"/>
                    <a:pt x="11579" y="0"/>
                    <a:pt x="1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3124241" y="2107876"/>
              <a:ext cx="598959" cy="889339"/>
            </a:xfrm>
            <a:custGeom>
              <a:avLst/>
              <a:gdLst/>
              <a:ahLst/>
              <a:cxnLst/>
              <a:rect l="l" t="t" r="r" b="b"/>
              <a:pathLst>
                <a:path w="10202" h="15148" extrusionOk="0">
                  <a:moveTo>
                    <a:pt x="4622" y="0"/>
                  </a:moveTo>
                  <a:cubicBezTo>
                    <a:pt x="4453" y="0"/>
                    <a:pt x="4283" y="3"/>
                    <a:pt x="4111" y="9"/>
                  </a:cubicBezTo>
                  <a:cubicBezTo>
                    <a:pt x="3008" y="34"/>
                    <a:pt x="1655" y="9"/>
                    <a:pt x="778" y="811"/>
                  </a:cubicBezTo>
                  <a:cubicBezTo>
                    <a:pt x="627" y="987"/>
                    <a:pt x="502" y="1187"/>
                    <a:pt x="402" y="1388"/>
                  </a:cubicBezTo>
                  <a:cubicBezTo>
                    <a:pt x="276" y="1713"/>
                    <a:pt x="226" y="2039"/>
                    <a:pt x="151" y="2365"/>
                  </a:cubicBezTo>
                  <a:cubicBezTo>
                    <a:pt x="1" y="3067"/>
                    <a:pt x="51" y="3819"/>
                    <a:pt x="201" y="4545"/>
                  </a:cubicBezTo>
                  <a:cubicBezTo>
                    <a:pt x="402" y="5573"/>
                    <a:pt x="803" y="6576"/>
                    <a:pt x="1028" y="7603"/>
                  </a:cubicBezTo>
                  <a:cubicBezTo>
                    <a:pt x="1279" y="8781"/>
                    <a:pt x="1329" y="9959"/>
                    <a:pt x="1404" y="11137"/>
                  </a:cubicBezTo>
                  <a:cubicBezTo>
                    <a:pt x="1454" y="11613"/>
                    <a:pt x="1555" y="12064"/>
                    <a:pt x="1605" y="12515"/>
                  </a:cubicBezTo>
                  <a:cubicBezTo>
                    <a:pt x="1655" y="12941"/>
                    <a:pt x="1680" y="13368"/>
                    <a:pt x="1705" y="13769"/>
                  </a:cubicBezTo>
                  <a:cubicBezTo>
                    <a:pt x="1705" y="13894"/>
                    <a:pt x="1680" y="14270"/>
                    <a:pt x="1730" y="14345"/>
                  </a:cubicBezTo>
                  <a:cubicBezTo>
                    <a:pt x="1830" y="14470"/>
                    <a:pt x="1956" y="14395"/>
                    <a:pt x="2081" y="14495"/>
                  </a:cubicBezTo>
                  <a:cubicBezTo>
                    <a:pt x="2357" y="14646"/>
                    <a:pt x="2306" y="14821"/>
                    <a:pt x="2707" y="14871"/>
                  </a:cubicBezTo>
                  <a:cubicBezTo>
                    <a:pt x="2883" y="14884"/>
                    <a:pt x="3058" y="14884"/>
                    <a:pt x="3231" y="14884"/>
                  </a:cubicBezTo>
                  <a:cubicBezTo>
                    <a:pt x="3403" y="14884"/>
                    <a:pt x="3572" y="14884"/>
                    <a:pt x="3735" y="14896"/>
                  </a:cubicBezTo>
                  <a:cubicBezTo>
                    <a:pt x="4387" y="14947"/>
                    <a:pt x="5013" y="14997"/>
                    <a:pt x="5665" y="15022"/>
                  </a:cubicBezTo>
                  <a:cubicBezTo>
                    <a:pt x="6918" y="15072"/>
                    <a:pt x="8171" y="15097"/>
                    <a:pt x="9424" y="15147"/>
                  </a:cubicBezTo>
                  <a:cubicBezTo>
                    <a:pt x="9374" y="15147"/>
                    <a:pt x="10201" y="5222"/>
                    <a:pt x="10201" y="4245"/>
                  </a:cubicBezTo>
                  <a:cubicBezTo>
                    <a:pt x="10176" y="3267"/>
                    <a:pt x="10026" y="2215"/>
                    <a:pt x="9324" y="1538"/>
                  </a:cubicBezTo>
                  <a:cubicBezTo>
                    <a:pt x="9023" y="1237"/>
                    <a:pt x="8622" y="1062"/>
                    <a:pt x="8246" y="861"/>
                  </a:cubicBezTo>
                  <a:cubicBezTo>
                    <a:pt x="7595" y="535"/>
                    <a:pt x="7018" y="235"/>
                    <a:pt x="6266" y="109"/>
                  </a:cubicBezTo>
                  <a:cubicBezTo>
                    <a:pt x="5711" y="33"/>
                    <a:pt x="5171" y="0"/>
                    <a:pt x="46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3211073" y="1786145"/>
              <a:ext cx="251690" cy="439621"/>
            </a:xfrm>
            <a:custGeom>
              <a:avLst/>
              <a:gdLst/>
              <a:ahLst/>
              <a:cxnLst/>
              <a:rect l="l" t="t" r="r" b="b"/>
              <a:pathLst>
                <a:path w="4287" h="7488" extrusionOk="0">
                  <a:moveTo>
                    <a:pt x="577" y="0"/>
                  </a:moveTo>
                  <a:lnTo>
                    <a:pt x="151" y="2657"/>
                  </a:lnTo>
                  <a:cubicBezTo>
                    <a:pt x="0" y="3334"/>
                    <a:pt x="226" y="4010"/>
                    <a:pt x="727" y="4436"/>
                  </a:cubicBezTo>
                  <a:lnTo>
                    <a:pt x="1003" y="6291"/>
                  </a:lnTo>
                  <a:cubicBezTo>
                    <a:pt x="1093" y="6991"/>
                    <a:pt x="1692" y="7488"/>
                    <a:pt x="2378" y="7488"/>
                  </a:cubicBezTo>
                  <a:cubicBezTo>
                    <a:pt x="2453" y="7488"/>
                    <a:pt x="2530" y="7481"/>
                    <a:pt x="2607" y="7469"/>
                  </a:cubicBezTo>
                  <a:cubicBezTo>
                    <a:pt x="3359" y="7319"/>
                    <a:pt x="3860" y="6567"/>
                    <a:pt x="3685" y="5815"/>
                  </a:cubicBezTo>
                  <a:lnTo>
                    <a:pt x="3509" y="3910"/>
                  </a:lnTo>
                  <a:cubicBezTo>
                    <a:pt x="3660" y="3710"/>
                    <a:pt x="3609" y="3760"/>
                    <a:pt x="3685" y="3484"/>
                  </a:cubicBezTo>
                  <a:lnTo>
                    <a:pt x="4286" y="852"/>
                  </a:lnTo>
                  <a:lnTo>
                    <a:pt x="57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3246358" y="2034136"/>
              <a:ext cx="79552" cy="38983"/>
            </a:xfrm>
            <a:custGeom>
              <a:avLst/>
              <a:gdLst/>
              <a:ahLst/>
              <a:cxnLst/>
              <a:rect l="l" t="t" r="r" b="b"/>
              <a:pathLst>
                <a:path w="1355" h="664" extrusionOk="0">
                  <a:moveTo>
                    <a:pt x="1354" y="12"/>
                  </a:moveTo>
                  <a:cubicBezTo>
                    <a:pt x="1354" y="14"/>
                    <a:pt x="1353" y="17"/>
                    <a:pt x="1352" y="19"/>
                  </a:cubicBezTo>
                  <a:lnTo>
                    <a:pt x="1352" y="19"/>
                  </a:lnTo>
                  <a:cubicBezTo>
                    <a:pt x="1354" y="17"/>
                    <a:pt x="1354" y="14"/>
                    <a:pt x="1354" y="12"/>
                  </a:cubicBezTo>
                  <a:close/>
                  <a:moveTo>
                    <a:pt x="95" y="1"/>
                  </a:moveTo>
                  <a:cubicBezTo>
                    <a:pt x="90" y="1"/>
                    <a:pt x="84" y="4"/>
                    <a:pt x="76" y="12"/>
                  </a:cubicBezTo>
                  <a:cubicBezTo>
                    <a:pt x="76" y="12"/>
                    <a:pt x="51" y="12"/>
                    <a:pt x="51" y="37"/>
                  </a:cubicBezTo>
                  <a:cubicBezTo>
                    <a:pt x="1" y="87"/>
                    <a:pt x="26" y="212"/>
                    <a:pt x="76" y="263"/>
                  </a:cubicBezTo>
                  <a:cubicBezTo>
                    <a:pt x="126" y="313"/>
                    <a:pt x="176" y="338"/>
                    <a:pt x="176" y="413"/>
                  </a:cubicBezTo>
                  <a:cubicBezTo>
                    <a:pt x="201" y="488"/>
                    <a:pt x="201" y="563"/>
                    <a:pt x="226" y="613"/>
                  </a:cubicBezTo>
                  <a:cubicBezTo>
                    <a:pt x="226" y="639"/>
                    <a:pt x="277" y="664"/>
                    <a:pt x="327" y="664"/>
                  </a:cubicBezTo>
                  <a:cubicBezTo>
                    <a:pt x="775" y="664"/>
                    <a:pt x="1224" y="465"/>
                    <a:pt x="1352" y="19"/>
                  </a:cubicBezTo>
                  <a:lnTo>
                    <a:pt x="1352" y="19"/>
                  </a:lnTo>
                  <a:cubicBezTo>
                    <a:pt x="1340" y="42"/>
                    <a:pt x="1277" y="62"/>
                    <a:pt x="1254" y="62"/>
                  </a:cubicBezTo>
                  <a:cubicBezTo>
                    <a:pt x="1104" y="129"/>
                    <a:pt x="942" y="140"/>
                    <a:pt x="784" y="140"/>
                  </a:cubicBezTo>
                  <a:cubicBezTo>
                    <a:pt x="705" y="140"/>
                    <a:pt x="627" y="137"/>
                    <a:pt x="552" y="137"/>
                  </a:cubicBezTo>
                  <a:cubicBezTo>
                    <a:pt x="402" y="112"/>
                    <a:pt x="252" y="87"/>
                    <a:pt x="126" y="12"/>
                  </a:cubicBezTo>
                  <a:cubicBezTo>
                    <a:pt x="110" y="12"/>
                    <a:pt x="104"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3190466" y="1692268"/>
              <a:ext cx="286975" cy="323022"/>
            </a:xfrm>
            <a:custGeom>
              <a:avLst/>
              <a:gdLst/>
              <a:ahLst/>
              <a:cxnLst/>
              <a:rect l="l" t="t" r="r" b="b"/>
              <a:pathLst>
                <a:path w="4888" h="5502" extrusionOk="0">
                  <a:moveTo>
                    <a:pt x="2171" y="1"/>
                  </a:moveTo>
                  <a:cubicBezTo>
                    <a:pt x="1951" y="1"/>
                    <a:pt x="1728" y="74"/>
                    <a:pt x="1554" y="196"/>
                  </a:cubicBezTo>
                  <a:cubicBezTo>
                    <a:pt x="1479" y="271"/>
                    <a:pt x="1404" y="346"/>
                    <a:pt x="1329" y="371"/>
                  </a:cubicBezTo>
                  <a:cubicBezTo>
                    <a:pt x="1265" y="392"/>
                    <a:pt x="1202" y="400"/>
                    <a:pt x="1138" y="400"/>
                  </a:cubicBezTo>
                  <a:cubicBezTo>
                    <a:pt x="1051" y="400"/>
                    <a:pt x="965" y="386"/>
                    <a:pt x="878" y="371"/>
                  </a:cubicBezTo>
                  <a:cubicBezTo>
                    <a:pt x="652" y="371"/>
                    <a:pt x="402" y="421"/>
                    <a:pt x="251" y="572"/>
                  </a:cubicBezTo>
                  <a:cubicBezTo>
                    <a:pt x="76" y="722"/>
                    <a:pt x="1" y="973"/>
                    <a:pt x="101" y="1198"/>
                  </a:cubicBezTo>
                  <a:cubicBezTo>
                    <a:pt x="151" y="1299"/>
                    <a:pt x="251" y="1399"/>
                    <a:pt x="301" y="1524"/>
                  </a:cubicBezTo>
                  <a:cubicBezTo>
                    <a:pt x="427" y="1800"/>
                    <a:pt x="376" y="2025"/>
                    <a:pt x="677" y="2151"/>
                  </a:cubicBezTo>
                  <a:lnTo>
                    <a:pt x="752" y="2151"/>
                  </a:lnTo>
                  <a:cubicBezTo>
                    <a:pt x="1003" y="2251"/>
                    <a:pt x="1279" y="2301"/>
                    <a:pt x="1554" y="2376"/>
                  </a:cubicBezTo>
                  <a:cubicBezTo>
                    <a:pt x="1930" y="2477"/>
                    <a:pt x="2306" y="2552"/>
                    <a:pt x="2682" y="2652"/>
                  </a:cubicBezTo>
                  <a:cubicBezTo>
                    <a:pt x="3710" y="2953"/>
                    <a:pt x="3484" y="3955"/>
                    <a:pt x="3484" y="4807"/>
                  </a:cubicBezTo>
                  <a:cubicBezTo>
                    <a:pt x="3484" y="5033"/>
                    <a:pt x="3484" y="5309"/>
                    <a:pt x="3685" y="5434"/>
                  </a:cubicBezTo>
                  <a:cubicBezTo>
                    <a:pt x="3755" y="5480"/>
                    <a:pt x="3817" y="5501"/>
                    <a:pt x="3874" y="5501"/>
                  </a:cubicBezTo>
                  <a:cubicBezTo>
                    <a:pt x="4245" y="5501"/>
                    <a:pt x="4356" y="4624"/>
                    <a:pt x="4487" y="4406"/>
                  </a:cubicBezTo>
                  <a:cubicBezTo>
                    <a:pt x="4537" y="4256"/>
                    <a:pt x="4662" y="4131"/>
                    <a:pt x="4712" y="3980"/>
                  </a:cubicBezTo>
                  <a:cubicBezTo>
                    <a:pt x="4838" y="3680"/>
                    <a:pt x="4712" y="3354"/>
                    <a:pt x="4762" y="3028"/>
                  </a:cubicBezTo>
                  <a:cubicBezTo>
                    <a:pt x="4788" y="2878"/>
                    <a:pt x="4838" y="2752"/>
                    <a:pt x="4838" y="2602"/>
                  </a:cubicBezTo>
                  <a:cubicBezTo>
                    <a:pt x="4888" y="1975"/>
                    <a:pt x="4336" y="1424"/>
                    <a:pt x="3835" y="1173"/>
                  </a:cubicBezTo>
                  <a:cubicBezTo>
                    <a:pt x="3434" y="973"/>
                    <a:pt x="3008" y="697"/>
                    <a:pt x="2757" y="321"/>
                  </a:cubicBezTo>
                  <a:cubicBezTo>
                    <a:pt x="2707" y="246"/>
                    <a:pt x="2682" y="171"/>
                    <a:pt x="2607" y="146"/>
                  </a:cubicBezTo>
                  <a:cubicBezTo>
                    <a:pt x="2582" y="96"/>
                    <a:pt x="2507" y="71"/>
                    <a:pt x="2457" y="45"/>
                  </a:cubicBezTo>
                  <a:cubicBezTo>
                    <a:pt x="2365" y="15"/>
                    <a:pt x="2268" y="1"/>
                    <a:pt x="21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3368533" y="1932685"/>
              <a:ext cx="50080" cy="46909"/>
            </a:xfrm>
            <a:custGeom>
              <a:avLst/>
              <a:gdLst/>
              <a:ahLst/>
              <a:cxnLst/>
              <a:rect l="l" t="t" r="r" b="b"/>
              <a:pathLst>
                <a:path w="853" h="799" extrusionOk="0">
                  <a:moveTo>
                    <a:pt x="439" y="1"/>
                  </a:moveTo>
                  <a:cubicBezTo>
                    <a:pt x="251" y="1"/>
                    <a:pt x="94" y="137"/>
                    <a:pt x="50" y="311"/>
                  </a:cubicBezTo>
                  <a:cubicBezTo>
                    <a:pt x="0" y="512"/>
                    <a:pt x="125" y="737"/>
                    <a:pt x="351" y="788"/>
                  </a:cubicBezTo>
                  <a:cubicBezTo>
                    <a:pt x="381" y="795"/>
                    <a:pt x="411" y="799"/>
                    <a:pt x="441" y="799"/>
                  </a:cubicBezTo>
                  <a:cubicBezTo>
                    <a:pt x="614" y="799"/>
                    <a:pt x="784" y="679"/>
                    <a:pt x="827" y="487"/>
                  </a:cubicBezTo>
                  <a:cubicBezTo>
                    <a:pt x="852" y="286"/>
                    <a:pt x="727" y="61"/>
                    <a:pt x="526" y="11"/>
                  </a:cubicBezTo>
                  <a:cubicBezTo>
                    <a:pt x="497" y="4"/>
                    <a:pt x="468" y="1"/>
                    <a:pt x="4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785837" y="3152855"/>
              <a:ext cx="343512" cy="877186"/>
            </a:xfrm>
            <a:custGeom>
              <a:avLst/>
              <a:gdLst/>
              <a:ahLst/>
              <a:cxnLst/>
              <a:rect l="l" t="t" r="r" b="b"/>
              <a:pathLst>
                <a:path w="5851" h="14941" extrusionOk="0">
                  <a:moveTo>
                    <a:pt x="4317" y="1"/>
                  </a:moveTo>
                  <a:cubicBezTo>
                    <a:pt x="3422" y="1"/>
                    <a:pt x="2345" y="431"/>
                    <a:pt x="1805" y="907"/>
                  </a:cubicBezTo>
                  <a:cubicBezTo>
                    <a:pt x="1579" y="1133"/>
                    <a:pt x="1379" y="1383"/>
                    <a:pt x="1203" y="1634"/>
                  </a:cubicBezTo>
                  <a:cubicBezTo>
                    <a:pt x="852" y="2185"/>
                    <a:pt x="652" y="2812"/>
                    <a:pt x="502" y="3438"/>
                  </a:cubicBezTo>
                  <a:cubicBezTo>
                    <a:pt x="251" y="4416"/>
                    <a:pt x="0" y="5443"/>
                    <a:pt x="151" y="6446"/>
                  </a:cubicBezTo>
                  <a:cubicBezTo>
                    <a:pt x="201" y="6722"/>
                    <a:pt x="276" y="7022"/>
                    <a:pt x="276" y="7323"/>
                  </a:cubicBezTo>
                  <a:cubicBezTo>
                    <a:pt x="326" y="7849"/>
                    <a:pt x="151" y="8376"/>
                    <a:pt x="151" y="8902"/>
                  </a:cubicBezTo>
                  <a:cubicBezTo>
                    <a:pt x="151" y="9278"/>
                    <a:pt x="251" y="9654"/>
                    <a:pt x="326" y="10030"/>
                  </a:cubicBezTo>
                  <a:cubicBezTo>
                    <a:pt x="527" y="10957"/>
                    <a:pt x="577" y="11859"/>
                    <a:pt x="552" y="12787"/>
                  </a:cubicBezTo>
                  <a:cubicBezTo>
                    <a:pt x="527" y="13087"/>
                    <a:pt x="527" y="13413"/>
                    <a:pt x="502" y="13714"/>
                  </a:cubicBezTo>
                  <a:cubicBezTo>
                    <a:pt x="476" y="13940"/>
                    <a:pt x="527" y="14290"/>
                    <a:pt x="401" y="14516"/>
                  </a:cubicBezTo>
                  <a:cubicBezTo>
                    <a:pt x="777" y="14566"/>
                    <a:pt x="1128" y="14591"/>
                    <a:pt x="1479" y="14641"/>
                  </a:cubicBezTo>
                  <a:cubicBezTo>
                    <a:pt x="2156" y="14742"/>
                    <a:pt x="2832" y="14842"/>
                    <a:pt x="3509" y="14892"/>
                  </a:cubicBezTo>
                  <a:cubicBezTo>
                    <a:pt x="3634" y="14892"/>
                    <a:pt x="3858" y="14941"/>
                    <a:pt x="4050" y="14941"/>
                  </a:cubicBezTo>
                  <a:cubicBezTo>
                    <a:pt x="4166" y="14941"/>
                    <a:pt x="4270" y="14923"/>
                    <a:pt x="4336" y="14867"/>
                  </a:cubicBezTo>
                  <a:cubicBezTo>
                    <a:pt x="4486" y="14767"/>
                    <a:pt x="4512" y="14391"/>
                    <a:pt x="4562" y="14240"/>
                  </a:cubicBezTo>
                  <a:cubicBezTo>
                    <a:pt x="4862" y="12987"/>
                    <a:pt x="5138" y="11709"/>
                    <a:pt x="4888" y="10431"/>
                  </a:cubicBezTo>
                  <a:cubicBezTo>
                    <a:pt x="4837" y="10205"/>
                    <a:pt x="4762" y="9980"/>
                    <a:pt x="4737" y="9729"/>
                  </a:cubicBezTo>
                  <a:cubicBezTo>
                    <a:pt x="4712" y="9453"/>
                    <a:pt x="4737" y="9153"/>
                    <a:pt x="4787" y="8877"/>
                  </a:cubicBezTo>
                  <a:cubicBezTo>
                    <a:pt x="4938" y="7674"/>
                    <a:pt x="5238" y="6496"/>
                    <a:pt x="5389" y="5293"/>
                  </a:cubicBezTo>
                  <a:cubicBezTo>
                    <a:pt x="5564" y="4040"/>
                    <a:pt x="5664" y="2762"/>
                    <a:pt x="5765" y="1483"/>
                  </a:cubicBezTo>
                  <a:cubicBezTo>
                    <a:pt x="5850" y="386"/>
                    <a:pt x="516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806444" y="1937558"/>
              <a:ext cx="759297" cy="591327"/>
            </a:xfrm>
            <a:custGeom>
              <a:avLst/>
              <a:gdLst/>
              <a:ahLst/>
              <a:cxnLst/>
              <a:rect l="l" t="t" r="r" b="b"/>
              <a:pathLst>
                <a:path w="12933" h="10072" extrusionOk="0">
                  <a:moveTo>
                    <a:pt x="568" y="0"/>
                  </a:moveTo>
                  <a:cubicBezTo>
                    <a:pt x="474" y="0"/>
                    <a:pt x="368" y="45"/>
                    <a:pt x="251" y="153"/>
                  </a:cubicBezTo>
                  <a:cubicBezTo>
                    <a:pt x="0" y="379"/>
                    <a:pt x="100" y="855"/>
                    <a:pt x="151" y="1181"/>
                  </a:cubicBezTo>
                  <a:cubicBezTo>
                    <a:pt x="226" y="1632"/>
                    <a:pt x="326" y="2108"/>
                    <a:pt x="426" y="2559"/>
                  </a:cubicBezTo>
                  <a:cubicBezTo>
                    <a:pt x="577" y="3236"/>
                    <a:pt x="652" y="3461"/>
                    <a:pt x="1253" y="3787"/>
                  </a:cubicBezTo>
                  <a:cubicBezTo>
                    <a:pt x="1855" y="4138"/>
                    <a:pt x="2456" y="4539"/>
                    <a:pt x="2932" y="5040"/>
                  </a:cubicBezTo>
                  <a:cubicBezTo>
                    <a:pt x="3233" y="5366"/>
                    <a:pt x="3484" y="5742"/>
                    <a:pt x="3785" y="6093"/>
                  </a:cubicBezTo>
                  <a:cubicBezTo>
                    <a:pt x="4812" y="7271"/>
                    <a:pt x="6341" y="7948"/>
                    <a:pt x="7469" y="9025"/>
                  </a:cubicBezTo>
                  <a:cubicBezTo>
                    <a:pt x="7947" y="9482"/>
                    <a:pt x="8464" y="10071"/>
                    <a:pt x="9133" y="10071"/>
                  </a:cubicBezTo>
                  <a:cubicBezTo>
                    <a:pt x="9234" y="10071"/>
                    <a:pt x="9340" y="10058"/>
                    <a:pt x="9449" y="10028"/>
                  </a:cubicBezTo>
                  <a:cubicBezTo>
                    <a:pt x="9724" y="9953"/>
                    <a:pt x="12933" y="9101"/>
                    <a:pt x="12832" y="8925"/>
                  </a:cubicBezTo>
                  <a:cubicBezTo>
                    <a:pt x="12431" y="8223"/>
                    <a:pt x="12156" y="7572"/>
                    <a:pt x="11880" y="6845"/>
                  </a:cubicBezTo>
                  <a:cubicBezTo>
                    <a:pt x="11704" y="6419"/>
                    <a:pt x="11454" y="5993"/>
                    <a:pt x="11303" y="5542"/>
                  </a:cubicBezTo>
                  <a:cubicBezTo>
                    <a:pt x="10902" y="5918"/>
                    <a:pt x="10276" y="6218"/>
                    <a:pt x="9825" y="6519"/>
                  </a:cubicBezTo>
                  <a:cubicBezTo>
                    <a:pt x="9424" y="6168"/>
                    <a:pt x="8948" y="5893"/>
                    <a:pt x="8421" y="5742"/>
                  </a:cubicBezTo>
                  <a:cubicBezTo>
                    <a:pt x="8120" y="5642"/>
                    <a:pt x="7820" y="5592"/>
                    <a:pt x="7544" y="5492"/>
                  </a:cubicBezTo>
                  <a:cubicBezTo>
                    <a:pt x="6266" y="5015"/>
                    <a:pt x="5263" y="4063"/>
                    <a:pt x="3960" y="3637"/>
                  </a:cubicBezTo>
                  <a:cubicBezTo>
                    <a:pt x="3283" y="3411"/>
                    <a:pt x="2557" y="3261"/>
                    <a:pt x="2080" y="2735"/>
                  </a:cubicBezTo>
                  <a:cubicBezTo>
                    <a:pt x="1529" y="2083"/>
                    <a:pt x="1429" y="1106"/>
                    <a:pt x="1003" y="379"/>
                  </a:cubicBezTo>
                  <a:cubicBezTo>
                    <a:pt x="902" y="178"/>
                    <a:pt x="758" y="0"/>
                    <a:pt x="56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3559810" y="2377648"/>
              <a:ext cx="116305" cy="89826"/>
            </a:xfrm>
            <a:custGeom>
              <a:avLst/>
              <a:gdLst/>
              <a:ahLst/>
              <a:cxnLst/>
              <a:rect l="l" t="t" r="r" b="b"/>
              <a:pathLst>
                <a:path w="1981" h="1530" extrusionOk="0">
                  <a:moveTo>
                    <a:pt x="1980" y="1"/>
                  </a:moveTo>
                  <a:lnTo>
                    <a:pt x="0" y="1529"/>
                  </a:lnTo>
                  <a:cubicBezTo>
                    <a:pt x="827" y="1279"/>
                    <a:pt x="1529" y="727"/>
                    <a:pt x="1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3559810" y="2377648"/>
              <a:ext cx="116305" cy="89826"/>
            </a:xfrm>
            <a:custGeom>
              <a:avLst/>
              <a:gdLst/>
              <a:ahLst/>
              <a:cxnLst/>
              <a:rect l="l" t="t" r="r" b="b"/>
              <a:pathLst>
                <a:path w="1981" h="1530" fill="none" extrusionOk="0">
                  <a:moveTo>
                    <a:pt x="1980" y="1"/>
                  </a:moveTo>
                  <a:cubicBezTo>
                    <a:pt x="1529" y="727"/>
                    <a:pt x="827" y="1279"/>
                    <a:pt x="0" y="1529"/>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6"/>
            <p:cNvSpPr/>
            <p:nvPr/>
          </p:nvSpPr>
          <p:spPr>
            <a:xfrm>
              <a:off x="3125709" y="2776406"/>
              <a:ext cx="33934" cy="50080"/>
            </a:xfrm>
            <a:custGeom>
              <a:avLst/>
              <a:gdLst/>
              <a:ahLst/>
              <a:cxnLst/>
              <a:rect l="l" t="t" r="r" b="b"/>
              <a:pathLst>
                <a:path w="578" h="853" extrusionOk="0">
                  <a:moveTo>
                    <a:pt x="552" y="1"/>
                  </a:moveTo>
                  <a:lnTo>
                    <a:pt x="1" y="853"/>
                  </a:lnTo>
                  <a:cubicBezTo>
                    <a:pt x="151" y="828"/>
                    <a:pt x="302" y="778"/>
                    <a:pt x="402" y="702"/>
                  </a:cubicBezTo>
                  <a:cubicBezTo>
                    <a:pt x="577" y="527"/>
                    <a:pt x="577" y="25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6"/>
            <p:cNvSpPr/>
            <p:nvPr/>
          </p:nvSpPr>
          <p:spPr>
            <a:xfrm>
              <a:off x="3316986" y="2468883"/>
              <a:ext cx="50138" cy="22427"/>
            </a:xfrm>
            <a:custGeom>
              <a:avLst/>
              <a:gdLst/>
              <a:ahLst/>
              <a:cxnLst/>
              <a:rect l="l" t="t" r="r" b="b"/>
              <a:pathLst>
                <a:path w="854" h="382" extrusionOk="0">
                  <a:moveTo>
                    <a:pt x="1" y="0"/>
                  </a:moveTo>
                  <a:lnTo>
                    <a:pt x="1" y="0"/>
                  </a:lnTo>
                  <a:cubicBezTo>
                    <a:pt x="26" y="176"/>
                    <a:pt x="176" y="326"/>
                    <a:pt x="352" y="376"/>
                  </a:cubicBezTo>
                  <a:cubicBezTo>
                    <a:pt x="374" y="380"/>
                    <a:pt x="397" y="381"/>
                    <a:pt x="420" y="381"/>
                  </a:cubicBezTo>
                  <a:cubicBezTo>
                    <a:pt x="577" y="381"/>
                    <a:pt x="744" y="307"/>
                    <a:pt x="853" y="17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3396479" y="1946541"/>
              <a:ext cx="10333" cy="20666"/>
            </a:xfrm>
            <a:custGeom>
              <a:avLst/>
              <a:gdLst/>
              <a:ahLst/>
              <a:cxnLst/>
              <a:rect l="l" t="t" r="r" b="b"/>
              <a:pathLst>
                <a:path w="176" h="352" extrusionOk="0">
                  <a:moveTo>
                    <a:pt x="0" y="0"/>
                  </a:moveTo>
                  <a:lnTo>
                    <a:pt x="0" y="351"/>
                  </a:lnTo>
                  <a:lnTo>
                    <a:pt x="25" y="351"/>
                  </a:lnTo>
                  <a:cubicBezTo>
                    <a:pt x="76" y="326"/>
                    <a:pt x="126" y="301"/>
                    <a:pt x="151" y="251"/>
                  </a:cubicBezTo>
                  <a:cubicBezTo>
                    <a:pt x="176" y="201"/>
                    <a:pt x="176" y="126"/>
                    <a:pt x="151" y="75"/>
                  </a:cubicBezTo>
                  <a:cubicBezTo>
                    <a:pt x="126" y="25"/>
                    <a:pt x="5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3236084" y="1970083"/>
              <a:ext cx="47144" cy="21370"/>
            </a:xfrm>
            <a:custGeom>
              <a:avLst/>
              <a:gdLst/>
              <a:ahLst/>
              <a:cxnLst/>
              <a:rect l="l" t="t" r="r" b="b"/>
              <a:pathLst>
                <a:path w="803" h="364" extrusionOk="0">
                  <a:moveTo>
                    <a:pt x="26" y="0"/>
                  </a:moveTo>
                  <a:lnTo>
                    <a:pt x="26" y="0"/>
                  </a:lnTo>
                  <a:cubicBezTo>
                    <a:pt x="0" y="50"/>
                    <a:pt x="26" y="100"/>
                    <a:pt x="76" y="151"/>
                  </a:cubicBezTo>
                  <a:cubicBezTo>
                    <a:pt x="126" y="226"/>
                    <a:pt x="176" y="301"/>
                    <a:pt x="251" y="326"/>
                  </a:cubicBezTo>
                  <a:cubicBezTo>
                    <a:pt x="301" y="351"/>
                    <a:pt x="358" y="364"/>
                    <a:pt x="414" y="364"/>
                  </a:cubicBezTo>
                  <a:cubicBezTo>
                    <a:pt x="470" y="364"/>
                    <a:pt x="527" y="351"/>
                    <a:pt x="577" y="326"/>
                  </a:cubicBezTo>
                  <a:cubicBezTo>
                    <a:pt x="677" y="276"/>
                    <a:pt x="752" y="201"/>
                    <a:pt x="802" y="100"/>
                  </a:cubicBezTo>
                  <a:lnTo>
                    <a:pt x="777" y="100"/>
                  </a:lnTo>
                  <a:lnTo>
                    <a:pt x="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6"/>
          <p:cNvGrpSpPr/>
          <p:nvPr/>
        </p:nvGrpSpPr>
        <p:grpSpPr>
          <a:xfrm flipH="1">
            <a:off x="7822981" y="2692908"/>
            <a:ext cx="1363909" cy="1979754"/>
            <a:chOff x="-2164348" y="3003119"/>
            <a:chExt cx="1255670" cy="1822643"/>
          </a:xfrm>
        </p:grpSpPr>
        <p:sp>
          <p:nvSpPr>
            <p:cNvPr id="1030" name="Google Shape;1030;p36"/>
            <p:cNvSpPr/>
            <p:nvPr/>
          </p:nvSpPr>
          <p:spPr>
            <a:xfrm>
              <a:off x="-1598696" y="4557942"/>
              <a:ext cx="252735" cy="170744"/>
            </a:xfrm>
            <a:custGeom>
              <a:avLst/>
              <a:gdLst/>
              <a:ahLst/>
              <a:cxnLst/>
              <a:rect l="l" t="t" r="r" b="b"/>
              <a:pathLst>
                <a:path w="6316" h="4267" extrusionOk="0">
                  <a:moveTo>
                    <a:pt x="927" y="1"/>
                  </a:moveTo>
                  <a:cubicBezTo>
                    <a:pt x="877" y="1"/>
                    <a:pt x="827" y="1"/>
                    <a:pt x="777" y="26"/>
                  </a:cubicBezTo>
                  <a:cubicBezTo>
                    <a:pt x="702" y="51"/>
                    <a:pt x="677" y="151"/>
                    <a:pt x="652" y="226"/>
                  </a:cubicBezTo>
                  <a:cubicBezTo>
                    <a:pt x="577" y="527"/>
                    <a:pt x="501" y="803"/>
                    <a:pt x="426" y="1104"/>
                  </a:cubicBezTo>
                  <a:cubicBezTo>
                    <a:pt x="326" y="1530"/>
                    <a:pt x="201" y="1981"/>
                    <a:pt x="150" y="2432"/>
                  </a:cubicBezTo>
                  <a:cubicBezTo>
                    <a:pt x="100" y="2758"/>
                    <a:pt x="100" y="3084"/>
                    <a:pt x="75" y="3409"/>
                  </a:cubicBezTo>
                  <a:cubicBezTo>
                    <a:pt x="50" y="3610"/>
                    <a:pt x="0" y="3810"/>
                    <a:pt x="150" y="3986"/>
                  </a:cubicBezTo>
                  <a:cubicBezTo>
                    <a:pt x="301" y="4161"/>
                    <a:pt x="577" y="4211"/>
                    <a:pt x="852" y="4236"/>
                  </a:cubicBezTo>
                  <a:cubicBezTo>
                    <a:pt x="1053" y="4236"/>
                    <a:pt x="1278" y="4211"/>
                    <a:pt x="1429" y="4186"/>
                  </a:cubicBezTo>
                  <a:cubicBezTo>
                    <a:pt x="1668" y="4151"/>
                    <a:pt x="1906" y="4138"/>
                    <a:pt x="2143" y="4138"/>
                  </a:cubicBezTo>
                  <a:cubicBezTo>
                    <a:pt x="2748" y="4138"/>
                    <a:pt x="3348" y="4225"/>
                    <a:pt x="3960" y="4261"/>
                  </a:cubicBezTo>
                  <a:cubicBezTo>
                    <a:pt x="4016" y="4265"/>
                    <a:pt x="4072" y="4267"/>
                    <a:pt x="4128" y="4267"/>
                  </a:cubicBezTo>
                  <a:cubicBezTo>
                    <a:pt x="4473" y="4267"/>
                    <a:pt x="4818" y="4208"/>
                    <a:pt x="5163" y="4186"/>
                  </a:cubicBezTo>
                  <a:cubicBezTo>
                    <a:pt x="5222" y="4186"/>
                    <a:pt x="5281" y="4187"/>
                    <a:pt x="5338" y="4187"/>
                  </a:cubicBezTo>
                  <a:cubicBezTo>
                    <a:pt x="5597" y="4187"/>
                    <a:pt x="5840" y="4170"/>
                    <a:pt x="6065" y="3986"/>
                  </a:cubicBezTo>
                  <a:cubicBezTo>
                    <a:pt x="6216" y="3860"/>
                    <a:pt x="6316" y="3660"/>
                    <a:pt x="6266" y="3459"/>
                  </a:cubicBezTo>
                  <a:cubicBezTo>
                    <a:pt x="6166" y="3184"/>
                    <a:pt x="5865" y="3109"/>
                    <a:pt x="5589" y="3033"/>
                  </a:cubicBezTo>
                  <a:cubicBezTo>
                    <a:pt x="4912" y="2908"/>
                    <a:pt x="4236" y="2758"/>
                    <a:pt x="3559" y="2632"/>
                  </a:cubicBezTo>
                  <a:cubicBezTo>
                    <a:pt x="3308" y="2557"/>
                    <a:pt x="2782" y="2457"/>
                    <a:pt x="2707" y="2131"/>
                  </a:cubicBezTo>
                  <a:cubicBezTo>
                    <a:pt x="2682" y="1956"/>
                    <a:pt x="2782" y="1680"/>
                    <a:pt x="2782" y="1505"/>
                  </a:cubicBezTo>
                  <a:cubicBezTo>
                    <a:pt x="2807" y="1304"/>
                    <a:pt x="2832" y="1079"/>
                    <a:pt x="2832" y="878"/>
                  </a:cubicBezTo>
                  <a:cubicBezTo>
                    <a:pt x="2857" y="477"/>
                    <a:pt x="2983" y="101"/>
                    <a:pt x="2481" y="76"/>
                  </a:cubicBezTo>
                  <a:lnTo>
                    <a:pt x="92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1413187" y="4645334"/>
              <a:ext cx="257777" cy="172785"/>
            </a:xfrm>
            <a:custGeom>
              <a:avLst/>
              <a:gdLst/>
              <a:ahLst/>
              <a:cxnLst/>
              <a:rect l="l" t="t" r="r" b="b"/>
              <a:pathLst>
                <a:path w="6442" h="4318" extrusionOk="0">
                  <a:moveTo>
                    <a:pt x="2967" y="1"/>
                  </a:moveTo>
                  <a:cubicBezTo>
                    <a:pt x="2271" y="1"/>
                    <a:pt x="1581" y="112"/>
                    <a:pt x="878" y="223"/>
                  </a:cubicBezTo>
                  <a:cubicBezTo>
                    <a:pt x="828" y="248"/>
                    <a:pt x="778" y="248"/>
                    <a:pt x="728" y="298"/>
                  </a:cubicBezTo>
                  <a:cubicBezTo>
                    <a:pt x="702" y="323"/>
                    <a:pt x="677" y="373"/>
                    <a:pt x="677" y="423"/>
                  </a:cubicBezTo>
                  <a:cubicBezTo>
                    <a:pt x="527" y="1050"/>
                    <a:pt x="602" y="1626"/>
                    <a:pt x="402" y="2228"/>
                  </a:cubicBezTo>
                  <a:cubicBezTo>
                    <a:pt x="301" y="2504"/>
                    <a:pt x="1" y="3331"/>
                    <a:pt x="101" y="3807"/>
                  </a:cubicBezTo>
                  <a:cubicBezTo>
                    <a:pt x="126" y="3932"/>
                    <a:pt x="201" y="4032"/>
                    <a:pt x="301" y="4083"/>
                  </a:cubicBezTo>
                  <a:cubicBezTo>
                    <a:pt x="502" y="4183"/>
                    <a:pt x="878" y="4183"/>
                    <a:pt x="1104" y="4208"/>
                  </a:cubicBezTo>
                  <a:cubicBezTo>
                    <a:pt x="1374" y="4262"/>
                    <a:pt x="1645" y="4303"/>
                    <a:pt x="1916" y="4303"/>
                  </a:cubicBezTo>
                  <a:cubicBezTo>
                    <a:pt x="2021" y="4303"/>
                    <a:pt x="2126" y="4297"/>
                    <a:pt x="2231" y="4283"/>
                  </a:cubicBezTo>
                  <a:cubicBezTo>
                    <a:pt x="2532" y="4258"/>
                    <a:pt x="2808" y="4208"/>
                    <a:pt x="3083" y="4183"/>
                  </a:cubicBezTo>
                  <a:cubicBezTo>
                    <a:pt x="3116" y="4182"/>
                    <a:pt x="3149" y="4181"/>
                    <a:pt x="3181" y="4181"/>
                  </a:cubicBezTo>
                  <a:cubicBezTo>
                    <a:pt x="3731" y="4181"/>
                    <a:pt x="4291" y="4317"/>
                    <a:pt x="4846" y="4317"/>
                  </a:cubicBezTo>
                  <a:cubicBezTo>
                    <a:pt x="5070" y="4317"/>
                    <a:pt x="5293" y="4295"/>
                    <a:pt x="5515" y="4233"/>
                  </a:cubicBezTo>
                  <a:cubicBezTo>
                    <a:pt x="5790" y="4158"/>
                    <a:pt x="6266" y="3982"/>
                    <a:pt x="6342" y="3656"/>
                  </a:cubicBezTo>
                  <a:cubicBezTo>
                    <a:pt x="6442" y="3255"/>
                    <a:pt x="6091" y="2980"/>
                    <a:pt x="5740" y="2905"/>
                  </a:cubicBezTo>
                  <a:cubicBezTo>
                    <a:pt x="5314" y="2779"/>
                    <a:pt x="4838" y="2704"/>
                    <a:pt x="4387" y="2704"/>
                  </a:cubicBezTo>
                  <a:cubicBezTo>
                    <a:pt x="4211" y="2704"/>
                    <a:pt x="4011" y="2704"/>
                    <a:pt x="3835" y="2654"/>
                  </a:cubicBezTo>
                  <a:cubicBezTo>
                    <a:pt x="3384" y="2554"/>
                    <a:pt x="3209" y="2178"/>
                    <a:pt x="3309" y="1752"/>
                  </a:cubicBezTo>
                  <a:cubicBezTo>
                    <a:pt x="3434" y="1200"/>
                    <a:pt x="3560" y="624"/>
                    <a:pt x="3710" y="47"/>
                  </a:cubicBezTo>
                  <a:cubicBezTo>
                    <a:pt x="3461" y="15"/>
                    <a:pt x="3214" y="1"/>
                    <a:pt x="29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1789248" y="3971362"/>
              <a:ext cx="440285" cy="666170"/>
            </a:xfrm>
            <a:custGeom>
              <a:avLst/>
              <a:gdLst/>
              <a:ahLst/>
              <a:cxnLst/>
              <a:rect l="l" t="t" r="r" b="b"/>
              <a:pathLst>
                <a:path w="11003" h="16648" extrusionOk="0">
                  <a:moveTo>
                    <a:pt x="2014" y="1"/>
                  </a:moveTo>
                  <a:cubicBezTo>
                    <a:pt x="1825" y="1"/>
                    <a:pt x="1638" y="31"/>
                    <a:pt x="1479" y="123"/>
                  </a:cubicBezTo>
                  <a:cubicBezTo>
                    <a:pt x="1303" y="249"/>
                    <a:pt x="1178" y="399"/>
                    <a:pt x="1078" y="575"/>
                  </a:cubicBezTo>
                  <a:cubicBezTo>
                    <a:pt x="627" y="1226"/>
                    <a:pt x="226" y="1928"/>
                    <a:pt x="126" y="2680"/>
                  </a:cubicBezTo>
                  <a:cubicBezTo>
                    <a:pt x="0" y="3432"/>
                    <a:pt x="176" y="4234"/>
                    <a:pt x="727" y="4710"/>
                  </a:cubicBezTo>
                  <a:cubicBezTo>
                    <a:pt x="1228" y="5161"/>
                    <a:pt x="1955" y="5261"/>
                    <a:pt x="2632" y="5362"/>
                  </a:cubicBezTo>
                  <a:cubicBezTo>
                    <a:pt x="3058" y="5412"/>
                    <a:pt x="3459" y="5512"/>
                    <a:pt x="3860" y="5587"/>
                  </a:cubicBezTo>
                  <a:cubicBezTo>
                    <a:pt x="4110" y="5612"/>
                    <a:pt x="4336" y="5587"/>
                    <a:pt x="4537" y="5712"/>
                  </a:cubicBezTo>
                  <a:cubicBezTo>
                    <a:pt x="5138" y="6113"/>
                    <a:pt x="4963" y="7066"/>
                    <a:pt x="4812" y="7692"/>
                  </a:cubicBezTo>
                  <a:cubicBezTo>
                    <a:pt x="4662" y="8269"/>
                    <a:pt x="4461" y="8895"/>
                    <a:pt x="4612" y="9447"/>
                  </a:cubicBezTo>
                  <a:cubicBezTo>
                    <a:pt x="4662" y="9597"/>
                    <a:pt x="4737" y="9748"/>
                    <a:pt x="4762" y="9898"/>
                  </a:cubicBezTo>
                  <a:cubicBezTo>
                    <a:pt x="4787" y="10098"/>
                    <a:pt x="4737" y="10299"/>
                    <a:pt x="4712" y="10499"/>
                  </a:cubicBezTo>
                  <a:cubicBezTo>
                    <a:pt x="4511" y="11552"/>
                    <a:pt x="4161" y="12680"/>
                    <a:pt x="4562" y="13682"/>
                  </a:cubicBezTo>
                  <a:cubicBezTo>
                    <a:pt x="4612" y="13783"/>
                    <a:pt x="4662" y="13908"/>
                    <a:pt x="4687" y="14033"/>
                  </a:cubicBezTo>
                  <a:cubicBezTo>
                    <a:pt x="4712" y="14134"/>
                    <a:pt x="4687" y="14234"/>
                    <a:pt x="4687" y="14359"/>
                  </a:cubicBezTo>
                  <a:cubicBezTo>
                    <a:pt x="4587" y="15061"/>
                    <a:pt x="4511" y="15788"/>
                    <a:pt x="4436" y="16489"/>
                  </a:cubicBezTo>
                  <a:cubicBezTo>
                    <a:pt x="4436" y="16489"/>
                    <a:pt x="6867" y="16615"/>
                    <a:pt x="7068" y="16615"/>
                  </a:cubicBezTo>
                  <a:cubicBezTo>
                    <a:pt x="7225" y="16615"/>
                    <a:pt x="7498" y="16647"/>
                    <a:pt x="7749" y="16647"/>
                  </a:cubicBezTo>
                  <a:cubicBezTo>
                    <a:pt x="7937" y="16647"/>
                    <a:pt x="8113" y="16629"/>
                    <a:pt x="8221" y="16565"/>
                  </a:cubicBezTo>
                  <a:cubicBezTo>
                    <a:pt x="8622" y="16314"/>
                    <a:pt x="8697" y="15136"/>
                    <a:pt x="8772" y="14710"/>
                  </a:cubicBezTo>
                  <a:cubicBezTo>
                    <a:pt x="8847" y="14083"/>
                    <a:pt x="8897" y="13457"/>
                    <a:pt x="9023" y="12855"/>
                  </a:cubicBezTo>
                  <a:cubicBezTo>
                    <a:pt x="9223" y="11753"/>
                    <a:pt x="9699" y="10700"/>
                    <a:pt x="9900" y="9597"/>
                  </a:cubicBezTo>
                  <a:cubicBezTo>
                    <a:pt x="10000" y="9046"/>
                    <a:pt x="9950" y="8444"/>
                    <a:pt x="10075" y="7918"/>
                  </a:cubicBezTo>
                  <a:cubicBezTo>
                    <a:pt x="10151" y="7442"/>
                    <a:pt x="10276" y="6991"/>
                    <a:pt x="10351" y="6514"/>
                  </a:cubicBezTo>
                  <a:cubicBezTo>
                    <a:pt x="10552" y="5387"/>
                    <a:pt x="10727" y="4284"/>
                    <a:pt x="10928" y="3156"/>
                  </a:cubicBezTo>
                  <a:cubicBezTo>
                    <a:pt x="10953" y="2880"/>
                    <a:pt x="11003" y="2630"/>
                    <a:pt x="10978" y="2379"/>
                  </a:cubicBezTo>
                  <a:cubicBezTo>
                    <a:pt x="10953" y="2354"/>
                    <a:pt x="10953" y="2329"/>
                    <a:pt x="10953" y="2304"/>
                  </a:cubicBezTo>
                  <a:cubicBezTo>
                    <a:pt x="10677" y="925"/>
                    <a:pt x="8196" y="1026"/>
                    <a:pt x="7068" y="850"/>
                  </a:cubicBezTo>
                  <a:cubicBezTo>
                    <a:pt x="5539" y="575"/>
                    <a:pt x="4035" y="324"/>
                    <a:pt x="2506" y="48"/>
                  </a:cubicBezTo>
                  <a:cubicBezTo>
                    <a:pt x="2353" y="25"/>
                    <a:pt x="2183" y="1"/>
                    <a:pt x="20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1771201" y="3836351"/>
              <a:ext cx="668971" cy="886732"/>
            </a:xfrm>
            <a:custGeom>
              <a:avLst/>
              <a:gdLst/>
              <a:ahLst/>
              <a:cxnLst/>
              <a:rect l="l" t="t" r="r" b="b"/>
              <a:pathLst>
                <a:path w="16718" h="22160" extrusionOk="0">
                  <a:moveTo>
                    <a:pt x="2784" y="1"/>
                  </a:moveTo>
                  <a:cubicBezTo>
                    <a:pt x="2489" y="1"/>
                    <a:pt x="2209" y="40"/>
                    <a:pt x="1980" y="114"/>
                  </a:cubicBezTo>
                  <a:cubicBezTo>
                    <a:pt x="727" y="515"/>
                    <a:pt x="326" y="2069"/>
                    <a:pt x="201" y="3372"/>
                  </a:cubicBezTo>
                  <a:cubicBezTo>
                    <a:pt x="76" y="4450"/>
                    <a:pt x="0" y="5527"/>
                    <a:pt x="301" y="6580"/>
                  </a:cubicBezTo>
                  <a:cubicBezTo>
                    <a:pt x="777" y="8109"/>
                    <a:pt x="2055" y="9287"/>
                    <a:pt x="3509" y="9939"/>
                  </a:cubicBezTo>
                  <a:cubicBezTo>
                    <a:pt x="4662" y="10440"/>
                    <a:pt x="5915" y="10640"/>
                    <a:pt x="7168" y="10715"/>
                  </a:cubicBezTo>
                  <a:cubicBezTo>
                    <a:pt x="7282" y="10721"/>
                    <a:pt x="7397" y="10724"/>
                    <a:pt x="7511" y="10724"/>
                  </a:cubicBezTo>
                  <a:cubicBezTo>
                    <a:pt x="8349" y="10724"/>
                    <a:pt x="9187" y="10575"/>
                    <a:pt x="10025" y="10465"/>
                  </a:cubicBezTo>
                  <a:cubicBezTo>
                    <a:pt x="10113" y="10455"/>
                    <a:pt x="10186" y="10450"/>
                    <a:pt x="10248" y="10450"/>
                  </a:cubicBezTo>
                  <a:cubicBezTo>
                    <a:pt x="10648" y="10450"/>
                    <a:pt x="10550" y="10664"/>
                    <a:pt x="10376" y="11142"/>
                  </a:cubicBezTo>
                  <a:cubicBezTo>
                    <a:pt x="10251" y="11442"/>
                    <a:pt x="10151" y="11743"/>
                    <a:pt x="10025" y="12019"/>
                  </a:cubicBezTo>
                  <a:cubicBezTo>
                    <a:pt x="9950" y="12219"/>
                    <a:pt x="9875" y="12395"/>
                    <a:pt x="9825" y="12595"/>
                  </a:cubicBezTo>
                  <a:cubicBezTo>
                    <a:pt x="9624" y="13046"/>
                    <a:pt x="9449" y="13548"/>
                    <a:pt x="9424" y="14049"/>
                  </a:cubicBezTo>
                  <a:cubicBezTo>
                    <a:pt x="9399" y="14550"/>
                    <a:pt x="9524" y="15051"/>
                    <a:pt x="9549" y="15553"/>
                  </a:cubicBezTo>
                  <a:cubicBezTo>
                    <a:pt x="9574" y="16405"/>
                    <a:pt x="9123" y="17157"/>
                    <a:pt x="9123" y="18009"/>
                  </a:cubicBezTo>
                  <a:cubicBezTo>
                    <a:pt x="9123" y="18310"/>
                    <a:pt x="9198" y="18610"/>
                    <a:pt x="9223" y="18936"/>
                  </a:cubicBezTo>
                  <a:cubicBezTo>
                    <a:pt x="9248" y="19237"/>
                    <a:pt x="9198" y="19563"/>
                    <a:pt x="9173" y="19863"/>
                  </a:cubicBezTo>
                  <a:lnTo>
                    <a:pt x="8948" y="21392"/>
                  </a:lnTo>
                  <a:cubicBezTo>
                    <a:pt x="8898" y="21793"/>
                    <a:pt x="8772" y="22069"/>
                    <a:pt x="9248" y="22119"/>
                  </a:cubicBezTo>
                  <a:cubicBezTo>
                    <a:pt x="9535" y="22148"/>
                    <a:pt x="9818" y="22159"/>
                    <a:pt x="10101" y="22159"/>
                  </a:cubicBezTo>
                  <a:cubicBezTo>
                    <a:pt x="11054" y="22159"/>
                    <a:pt x="11991" y="22027"/>
                    <a:pt x="12958" y="21969"/>
                  </a:cubicBezTo>
                  <a:cubicBezTo>
                    <a:pt x="13008" y="21969"/>
                    <a:pt x="13058" y="21969"/>
                    <a:pt x="13108" y="21919"/>
                  </a:cubicBezTo>
                  <a:cubicBezTo>
                    <a:pt x="13133" y="21893"/>
                    <a:pt x="13133" y="21868"/>
                    <a:pt x="13158" y="21818"/>
                  </a:cubicBezTo>
                  <a:cubicBezTo>
                    <a:pt x="13609" y="20064"/>
                    <a:pt x="14035" y="18385"/>
                    <a:pt x="14261" y="16580"/>
                  </a:cubicBezTo>
                  <a:cubicBezTo>
                    <a:pt x="14261" y="16405"/>
                    <a:pt x="14286" y="16254"/>
                    <a:pt x="14361" y="16104"/>
                  </a:cubicBezTo>
                  <a:cubicBezTo>
                    <a:pt x="14436" y="15929"/>
                    <a:pt x="14587" y="15778"/>
                    <a:pt x="14737" y="15628"/>
                  </a:cubicBezTo>
                  <a:cubicBezTo>
                    <a:pt x="15038" y="15227"/>
                    <a:pt x="15063" y="14801"/>
                    <a:pt x="15188" y="14350"/>
                  </a:cubicBezTo>
                  <a:cubicBezTo>
                    <a:pt x="15339" y="13898"/>
                    <a:pt x="15489" y="13472"/>
                    <a:pt x="15589" y="12996"/>
                  </a:cubicBezTo>
                  <a:cubicBezTo>
                    <a:pt x="15815" y="11893"/>
                    <a:pt x="16066" y="10791"/>
                    <a:pt x="16291" y="9688"/>
                  </a:cubicBezTo>
                  <a:cubicBezTo>
                    <a:pt x="16492" y="8786"/>
                    <a:pt x="16717" y="7959"/>
                    <a:pt x="16241" y="7081"/>
                  </a:cubicBezTo>
                  <a:cubicBezTo>
                    <a:pt x="16066" y="6806"/>
                    <a:pt x="15815" y="6580"/>
                    <a:pt x="15564" y="6380"/>
                  </a:cubicBezTo>
                  <a:cubicBezTo>
                    <a:pt x="13384" y="4600"/>
                    <a:pt x="10602" y="3573"/>
                    <a:pt x="7795" y="3472"/>
                  </a:cubicBezTo>
                  <a:cubicBezTo>
                    <a:pt x="6742" y="3447"/>
                    <a:pt x="5414" y="3372"/>
                    <a:pt x="5013" y="2395"/>
                  </a:cubicBezTo>
                  <a:cubicBezTo>
                    <a:pt x="4863" y="2044"/>
                    <a:pt x="4913" y="1618"/>
                    <a:pt x="4863" y="1217"/>
                  </a:cubicBezTo>
                  <a:cubicBezTo>
                    <a:pt x="4730" y="367"/>
                    <a:pt x="3687" y="1"/>
                    <a:pt x="27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1847430" y="3089072"/>
              <a:ext cx="149456" cy="319760"/>
            </a:xfrm>
            <a:custGeom>
              <a:avLst/>
              <a:gdLst/>
              <a:ahLst/>
              <a:cxnLst/>
              <a:rect l="l" t="t" r="r" b="b"/>
              <a:pathLst>
                <a:path w="3735" h="7991" extrusionOk="0">
                  <a:moveTo>
                    <a:pt x="2378" y="1"/>
                  </a:moveTo>
                  <a:cubicBezTo>
                    <a:pt x="2161" y="1"/>
                    <a:pt x="1935" y="82"/>
                    <a:pt x="1755" y="217"/>
                  </a:cubicBezTo>
                  <a:cubicBezTo>
                    <a:pt x="1454" y="443"/>
                    <a:pt x="1204" y="869"/>
                    <a:pt x="978" y="1195"/>
                  </a:cubicBezTo>
                  <a:cubicBezTo>
                    <a:pt x="677" y="1646"/>
                    <a:pt x="502" y="2247"/>
                    <a:pt x="376" y="2774"/>
                  </a:cubicBezTo>
                  <a:cubicBezTo>
                    <a:pt x="1" y="4177"/>
                    <a:pt x="326" y="5656"/>
                    <a:pt x="652" y="7060"/>
                  </a:cubicBezTo>
                  <a:cubicBezTo>
                    <a:pt x="677" y="7235"/>
                    <a:pt x="727" y="7435"/>
                    <a:pt x="853" y="7586"/>
                  </a:cubicBezTo>
                  <a:cubicBezTo>
                    <a:pt x="1078" y="7912"/>
                    <a:pt x="1529" y="7962"/>
                    <a:pt x="1930" y="7987"/>
                  </a:cubicBezTo>
                  <a:cubicBezTo>
                    <a:pt x="1963" y="7989"/>
                    <a:pt x="1996" y="7991"/>
                    <a:pt x="2028" y="7991"/>
                  </a:cubicBezTo>
                  <a:cubicBezTo>
                    <a:pt x="2632" y="7991"/>
                    <a:pt x="3085" y="7550"/>
                    <a:pt x="3108" y="6884"/>
                  </a:cubicBezTo>
                  <a:cubicBezTo>
                    <a:pt x="3133" y="6533"/>
                    <a:pt x="2983" y="6207"/>
                    <a:pt x="2958" y="5857"/>
                  </a:cubicBezTo>
                  <a:cubicBezTo>
                    <a:pt x="2933" y="5531"/>
                    <a:pt x="2933" y="5230"/>
                    <a:pt x="2883" y="4879"/>
                  </a:cubicBezTo>
                  <a:cubicBezTo>
                    <a:pt x="2833" y="4603"/>
                    <a:pt x="2858" y="4278"/>
                    <a:pt x="3058" y="4077"/>
                  </a:cubicBezTo>
                  <a:cubicBezTo>
                    <a:pt x="3184" y="3927"/>
                    <a:pt x="3384" y="3852"/>
                    <a:pt x="3509" y="3701"/>
                  </a:cubicBezTo>
                  <a:cubicBezTo>
                    <a:pt x="3735" y="3450"/>
                    <a:pt x="3685" y="3075"/>
                    <a:pt x="3635" y="2749"/>
                  </a:cubicBezTo>
                  <a:cubicBezTo>
                    <a:pt x="3610" y="2573"/>
                    <a:pt x="3585" y="2423"/>
                    <a:pt x="3534" y="2247"/>
                  </a:cubicBezTo>
                  <a:cubicBezTo>
                    <a:pt x="3434" y="1746"/>
                    <a:pt x="3309" y="1245"/>
                    <a:pt x="3133" y="744"/>
                  </a:cubicBezTo>
                  <a:cubicBezTo>
                    <a:pt x="3058" y="518"/>
                    <a:pt x="2958" y="268"/>
                    <a:pt x="2783" y="117"/>
                  </a:cubicBezTo>
                  <a:cubicBezTo>
                    <a:pt x="2662" y="37"/>
                    <a:pt x="2522" y="1"/>
                    <a:pt x="23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1569646" y="3004480"/>
              <a:ext cx="660968" cy="480300"/>
            </a:xfrm>
            <a:custGeom>
              <a:avLst/>
              <a:gdLst/>
              <a:ahLst/>
              <a:cxnLst/>
              <a:rect l="l" t="t" r="r" b="b"/>
              <a:pathLst>
                <a:path w="16518" h="12003" extrusionOk="0">
                  <a:moveTo>
                    <a:pt x="15858" y="0"/>
                  </a:moveTo>
                  <a:cubicBezTo>
                    <a:pt x="15678" y="0"/>
                    <a:pt x="15514" y="237"/>
                    <a:pt x="15415" y="452"/>
                  </a:cubicBezTo>
                  <a:cubicBezTo>
                    <a:pt x="15064" y="1254"/>
                    <a:pt x="15289" y="2382"/>
                    <a:pt x="14537" y="2958"/>
                  </a:cubicBezTo>
                  <a:cubicBezTo>
                    <a:pt x="13635" y="3635"/>
                    <a:pt x="12658" y="4136"/>
                    <a:pt x="11630" y="4612"/>
                  </a:cubicBezTo>
                  <a:cubicBezTo>
                    <a:pt x="10126" y="5314"/>
                    <a:pt x="8623" y="6066"/>
                    <a:pt x="7094" y="6692"/>
                  </a:cubicBezTo>
                  <a:cubicBezTo>
                    <a:pt x="5690" y="7269"/>
                    <a:pt x="4211" y="7570"/>
                    <a:pt x="2783" y="8071"/>
                  </a:cubicBezTo>
                  <a:cubicBezTo>
                    <a:pt x="2708" y="8096"/>
                    <a:pt x="2633" y="8121"/>
                    <a:pt x="2557" y="8146"/>
                  </a:cubicBezTo>
                  <a:cubicBezTo>
                    <a:pt x="2031" y="8346"/>
                    <a:pt x="1505" y="8647"/>
                    <a:pt x="1029" y="8923"/>
                  </a:cubicBezTo>
                  <a:cubicBezTo>
                    <a:pt x="552" y="9199"/>
                    <a:pt x="277" y="9700"/>
                    <a:pt x="176" y="10201"/>
                  </a:cubicBezTo>
                  <a:cubicBezTo>
                    <a:pt x="1" y="11279"/>
                    <a:pt x="1104" y="11880"/>
                    <a:pt x="2031" y="11981"/>
                  </a:cubicBezTo>
                  <a:cubicBezTo>
                    <a:pt x="2169" y="11995"/>
                    <a:pt x="2305" y="12002"/>
                    <a:pt x="2439" y="12002"/>
                  </a:cubicBezTo>
                  <a:cubicBezTo>
                    <a:pt x="3446" y="12002"/>
                    <a:pt x="4344" y="11619"/>
                    <a:pt x="5339" y="11354"/>
                  </a:cubicBezTo>
                  <a:cubicBezTo>
                    <a:pt x="5339" y="11354"/>
                    <a:pt x="5364" y="11354"/>
                    <a:pt x="5389" y="11329"/>
                  </a:cubicBezTo>
                  <a:cubicBezTo>
                    <a:pt x="6492" y="11053"/>
                    <a:pt x="7595" y="10502"/>
                    <a:pt x="8572" y="9875"/>
                  </a:cubicBezTo>
                  <a:cubicBezTo>
                    <a:pt x="9575" y="9224"/>
                    <a:pt x="10377" y="8422"/>
                    <a:pt x="11254" y="7620"/>
                  </a:cubicBezTo>
                  <a:cubicBezTo>
                    <a:pt x="12131" y="6818"/>
                    <a:pt x="13059" y="6041"/>
                    <a:pt x="14011" y="5314"/>
                  </a:cubicBezTo>
                  <a:cubicBezTo>
                    <a:pt x="14312" y="5088"/>
                    <a:pt x="14587" y="4813"/>
                    <a:pt x="14888" y="4562"/>
                  </a:cubicBezTo>
                  <a:cubicBezTo>
                    <a:pt x="15139" y="4336"/>
                    <a:pt x="15389" y="4111"/>
                    <a:pt x="15640" y="3885"/>
                  </a:cubicBezTo>
                  <a:cubicBezTo>
                    <a:pt x="15891" y="3635"/>
                    <a:pt x="16166" y="3409"/>
                    <a:pt x="16292" y="3083"/>
                  </a:cubicBezTo>
                  <a:cubicBezTo>
                    <a:pt x="16517" y="2632"/>
                    <a:pt x="16442" y="2156"/>
                    <a:pt x="16392" y="1680"/>
                  </a:cubicBezTo>
                  <a:cubicBezTo>
                    <a:pt x="16317" y="1204"/>
                    <a:pt x="16392" y="652"/>
                    <a:pt x="16141" y="226"/>
                  </a:cubicBezTo>
                  <a:cubicBezTo>
                    <a:pt x="16047" y="64"/>
                    <a:pt x="15950" y="0"/>
                    <a:pt x="1585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002888" y="3316397"/>
              <a:ext cx="587740" cy="567893"/>
            </a:xfrm>
            <a:custGeom>
              <a:avLst/>
              <a:gdLst/>
              <a:ahLst/>
              <a:cxnLst/>
              <a:rect l="l" t="t" r="r" b="b"/>
              <a:pathLst>
                <a:path w="14688" h="14192" extrusionOk="0">
                  <a:moveTo>
                    <a:pt x="13460" y="0"/>
                  </a:moveTo>
                  <a:cubicBezTo>
                    <a:pt x="11755" y="451"/>
                    <a:pt x="10001" y="677"/>
                    <a:pt x="8221" y="702"/>
                  </a:cubicBezTo>
                  <a:cubicBezTo>
                    <a:pt x="6041" y="727"/>
                    <a:pt x="4988" y="852"/>
                    <a:pt x="3485" y="2406"/>
                  </a:cubicBezTo>
                  <a:cubicBezTo>
                    <a:pt x="2081" y="3910"/>
                    <a:pt x="853" y="5514"/>
                    <a:pt x="1" y="7394"/>
                  </a:cubicBezTo>
                  <a:cubicBezTo>
                    <a:pt x="452" y="7694"/>
                    <a:pt x="928" y="7995"/>
                    <a:pt x="1379" y="8271"/>
                  </a:cubicBezTo>
                  <a:cubicBezTo>
                    <a:pt x="2056" y="8697"/>
                    <a:pt x="3234" y="8973"/>
                    <a:pt x="3284" y="9900"/>
                  </a:cubicBezTo>
                  <a:cubicBezTo>
                    <a:pt x="3334" y="11053"/>
                    <a:pt x="3409" y="12206"/>
                    <a:pt x="3459" y="13333"/>
                  </a:cubicBezTo>
                  <a:cubicBezTo>
                    <a:pt x="3485" y="13509"/>
                    <a:pt x="3485" y="13684"/>
                    <a:pt x="3610" y="13785"/>
                  </a:cubicBezTo>
                  <a:cubicBezTo>
                    <a:pt x="3693" y="13868"/>
                    <a:pt x="3804" y="13895"/>
                    <a:pt x="3924" y="13895"/>
                  </a:cubicBezTo>
                  <a:cubicBezTo>
                    <a:pt x="4059" y="13895"/>
                    <a:pt x="4205" y="13861"/>
                    <a:pt x="4337" y="13835"/>
                  </a:cubicBezTo>
                  <a:cubicBezTo>
                    <a:pt x="4375" y="13828"/>
                    <a:pt x="4411" y="13824"/>
                    <a:pt x="4446" y="13824"/>
                  </a:cubicBezTo>
                  <a:cubicBezTo>
                    <a:pt x="4768" y="13824"/>
                    <a:pt x="4919" y="14115"/>
                    <a:pt x="5214" y="14161"/>
                  </a:cubicBezTo>
                  <a:cubicBezTo>
                    <a:pt x="5335" y="14183"/>
                    <a:pt x="5462" y="14191"/>
                    <a:pt x="5594" y="14191"/>
                  </a:cubicBezTo>
                  <a:cubicBezTo>
                    <a:pt x="6065" y="14191"/>
                    <a:pt x="6588" y="14080"/>
                    <a:pt x="7018" y="14060"/>
                  </a:cubicBezTo>
                  <a:cubicBezTo>
                    <a:pt x="7294" y="14035"/>
                    <a:pt x="10327" y="13885"/>
                    <a:pt x="10327" y="13860"/>
                  </a:cubicBezTo>
                  <a:cubicBezTo>
                    <a:pt x="10352" y="11579"/>
                    <a:pt x="10377" y="9298"/>
                    <a:pt x="10377" y="6993"/>
                  </a:cubicBezTo>
                  <a:cubicBezTo>
                    <a:pt x="10402" y="6742"/>
                    <a:pt x="10402" y="6441"/>
                    <a:pt x="10527" y="6216"/>
                  </a:cubicBezTo>
                  <a:cubicBezTo>
                    <a:pt x="10703" y="5915"/>
                    <a:pt x="11054" y="5765"/>
                    <a:pt x="11379" y="5664"/>
                  </a:cubicBezTo>
                  <a:cubicBezTo>
                    <a:pt x="12457" y="5288"/>
                    <a:pt x="13685" y="4887"/>
                    <a:pt x="14688" y="4361"/>
                  </a:cubicBezTo>
                  <a:cubicBezTo>
                    <a:pt x="14287" y="2907"/>
                    <a:pt x="13861" y="1454"/>
                    <a:pt x="134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1714060" y="3983286"/>
              <a:ext cx="306955" cy="282866"/>
            </a:xfrm>
            <a:custGeom>
              <a:avLst/>
              <a:gdLst/>
              <a:ahLst/>
              <a:cxnLst/>
              <a:rect l="l" t="t" r="r" b="b"/>
              <a:pathLst>
                <a:path w="7671" h="7069" fill="none" extrusionOk="0">
                  <a:moveTo>
                    <a:pt x="1" y="1"/>
                  </a:moveTo>
                  <a:cubicBezTo>
                    <a:pt x="828" y="101"/>
                    <a:pt x="1630" y="201"/>
                    <a:pt x="2457" y="302"/>
                  </a:cubicBezTo>
                  <a:cubicBezTo>
                    <a:pt x="3911" y="477"/>
                    <a:pt x="5515" y="703"/>
                    <a:pt x="6542" y="1780"/>
                  </a:cubicBezTo>
                  <a:cubicBezTo>
                    <a:pt x="7169" y="2457"/>
                    <a:pt x="7470" y="3384"/>
                    <a:pt x="7570" y="4287"/>
                  </a:cubicBezTo>
                  <a:cubicBezTo>
                    <a:pt x="7670" y="5214"/>
                    <a:pt x="7570" y="6141"/>
                    <a:pt x="7470" y="7069"/>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1801292" y="4251067"/>
              <a:ext cx="20088" cy="439325"/>
            </a:xfrm>
            <a:custGeom>
              <a:avLst/>
              <a:gdLst/>
              <a:ahLst/>
              <a:cxnLst/>
              <a:rect l="l" t="t" r="r" b="b"/>
              <a:pathLst>
                <a:path w="502" h="10979" extrusionOk="0">
                  <a:moveTo>
                    <a:pt x="0" y="1"/>
                  </a:moveTo>
                  <a:lnTo>
                    <a:pt x="0" y="10978"/>
                  </a:lnTo>
                  <a:lnTo>
                    <a:pt x="502" y="10978"/>
                  </a:lnTo>
                  <a:lnTo>
                    <a:pt x="50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1965754" y="4690351"/>
              <a:ext cx="344009" cy="92275"/>
            </a:xfrm>
            <a:custGeom>
              <a:avLst/>
              <a:gdLst/>
              <a:ahLst/>
              <a:cxnLst/>
              <a:rect l="l" t="t" r="r" b="b"/>
              <a:pathLst>
                <a:path w="8597" h="2306" fill="none" extrusionOk="0">
                  <a:moveTo>
                    <a:pt x="0" y="2306"/>
                  </a:moveTo>
                  <a:cubicBezTo>
                    <a:pt x="0" y="677"/>
                    <a:pt x="2882" y="0"/>
                    <a:pt x="4311" y="0"/>
                  </a:cubicBezTo>
                  <a:cubicBezTo>
                    <a:pt x="6015" y="0"/>
                    <a:pt x="8597" y="627"/>
                    <a:pt x="8597"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1791249" y="4692352"/>
              <a:ext cx="40" cy="107320"/>
            </a:xfrm>
            <a:custGeom>
              <a:avLst/>
              <a:gdLst/>
              <a:ahLst/>
              <a:cxnLst/>
              <a:rect l="l" t="t" r="r" b="b"/>
              <a:pathLst>
                <a:path w="1" h="2682" fill="none" extrusionOk="0">
                  <a:moveTo>
                    <a:pt x="0" y="2682"/>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1649876" y="4769581"/>
              <a:ext cx="57221" cy="56181"/>
            </a:xfrm>
            <a:custGeom>
              <a:avLst/>
              <a:gdLst/>
              <a:ahLst/>
              <a:cxnLst/>
              <a:rect l="l" t="t" r="r" b="b"/>
              <a:pathLst>
                <a:path w="1430" h="1404" extrusionOk="0">
                  <a:moveTo>
                    <a:pt x="703" y="0"/>
                  </a:moveTo>
                  <a:cubicBezTo>
                    <a:pt x="327" y="0"/>
                    <a:pt x="1" y="326"/>
                    <a:pt x="1" y="702"/>
                  </a:cubicBezTo>
                  <a:cubicBezTo>
                    <a:pt x="1" y="1103"/>
                    <a:pt x="327" y="1404"/>
                    <a:pt x="703" y="1404"/>
                  </a:cubicBezTo>
                  <a:cubicBezTo>
                    <a:pt x="1104" y="1404"/>
                    <a:pt x="1429" y="1103"/>
                    <a:pt x="1429" y="702"/>
                  </a:cubicBezTo>
                  <a:cubicBezTo>
                    <a:pt x="1429" y="326"/>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1820339" y="4769581"/>
              <a:ext cx="56181" cy="56181"/>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1990843" y="4769581"/>
              <a:ext cx="56221" cy="56181"/>
            </a:xfrm>
            <a:custGeom>
              <a:avLst/>
              <a:gdLst/>
              <a:ahLst/>
              <a:cxnLst/>
              <a:rect l="l" t="t" r="r" b="b"/>
              <a:pathLst>
                <a:path w="1405" h="1404" extrusionOk="0">
                  <a:moveTo>
                    <a:pt x="702" y="0"/>
                  </a:moveTo>
                  <a:cubicBezTo>
                    <a:pt x="301" y="0"/>
                    <a:pt x="1" y="326"/>
                    <a:pt x="1" y="702"/>
                  </a:cubicBezTo>
                  <a:cubicBezTo>
                    <a:pt x="1" y="1103"/>
                    <a:pt x="301"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2071073" y="3590179"/>
              <a:ext cx="694020" cy="709066"/>
            </a:xfrm>
            <a:custGeom>
              <a:avLst/>
              <a:gdLst/>
              <a:ahLst/>
              <a:cxnLst/>
              <a:rect l="l" t="t" r="r" b="b"/>
              <a:pathLst>
                <a:path w="17344" h="17720" extrusionOk="0">
                  <a:moveTo>
                    <a:pt x="3334" y="0"/>
                  </a:moveTo>
                  <a:cubicBezTo>
                    <a:pt x="1504" y="0"/>
                    <a:pt x="1" y="1329"/>
                    <a:pt x="1" y="2958"/>
                  </a:cubicBezTo>
                  <a:lnTo>
                    <a:pt x="1" y="13484"/>
                  </a:lnTo>
                  <a:cubicBezTo>
                    <a:pt x="1" y="15815"/>
                    <a:pt x="2156" y="17720"/>
                    <a:pt x="4788" y="17720"/>
                  </a:cubicBezTo>
                  <a:lnTo>
                    <a:pt x="16793" y="17720"/>
                  </a:lnTo>
                  <a:cubicBezTo>
                    <a:pt x="17093" y="17720"/>
                    <a:pt x="17344" y="17494"/>
                    <a:pt x="17344" y="17218"/>
                  </a:cubicBezTo>
                  <a:cubicBezTo>
                    <a:pt x="17344" y="16943"/>
                    <a:pt x="17093" y="16717"/>
                    <a:pt x="16793" y="16717"/>
                  </a:cubicBezTo>
                  <a:lnTo>
                    <a:pt x="15289" y="16717"/>
                  </a:lnTo>
                  <a:cubicBezTo>
                    <a:pt x="12557" y="16717"/>
                    <a:pt x="10351" y="14787"/>
                    <a:pt x="10351" y="12381"/>
                  </a:cubicBezTo>
                  <a:lnTo>
                    <a:pt x="10351" y="2958"/>
                  </a:lnTo>
                  <a:cubicBezTo>
                    <a:pt x="10351" y="1329"/>
                    <a:pt x="8873" y="0"/>
                    <a:pt x="70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2164348" y="3003119"/>
              <a:ext cx="479420" cy="487503"/>
            </a:xfrm>
            <a:custGeom>
              <a:avLst/>
              <a:gdLst/>
              <a:ahLst/>
              <a:cxnLst/>
              <a:rect l="l" t="t" r="r" b="b"/>
              <a:pathLst>
                <a:path w="11981" h="12183" extrusionOk="0">
                  <a:moveTo>
                    <a:pt x="10174" y="0"/>
                  </a:moveTo>
                  <a:cubicBezTo>
                    <a:pt x="9983" y="0"/>
                    <a:pt x="9791" y="33"/>
                    <a:pt x="9600" y="110"/>
                  </a:cubicBezTo>
                  <a:cubicBezTo>
                    <a:pt x="9023" y="360"/>
                    <a:pt x="8723" y="962"/>
                    <a:pt x="8196" y="1313"/>
                  </a:cubicBezTo>
                  <a:cubicBezTo>
                    <a:pt x="7670" y="1689"/>
                    <a:pt x="6993" y="1714"/>
                    <a:pt x="6317" y="1764"/>
                  </a:cubicBezTo>
                  <a:cubicBezTo>
                    <a:pt x="5815" y="1789"/>
                    <a:pt x="5314" y="1814"/>
                    <a:pt x="4863" y="1964"/>
                  </a:cubicBezTo>
                  <a:cubicBezTo>
                    <a:pt x="3961" y="2290"/>
                    <a:pt x="3535" y="2992"/>
                    <a:pt x="3058" y="3744"/>
                  </a:cubicBezTo>
                  <a:cubicBezTo>
                    <a:pt x="2607" y="4496"/>
                    <a:pt x="1830" y="4972"/>
                    <a:pt x="1229" y="5624"/>
                  </a:cubicBezTo>
                  <a:cubicBezTo>
                    <a:pt x="151" y="6852"/>
                    <a:pt x="1" y="8807"/>
                    <a:pt x="903" y="10185"/>
                  </a:cubicBezTo>
                  <a:cubicBezTo>
                    <a:pt x="1204" y="10636"/>
                    <a:pt x="1580" y="11012"/>
                    <a:pt x="2006" y="11338"/>
                  </a:cubicBezTo>
                  <a:cubicBezTo>
                    <a:pt x="2784" y="11921"/>
                    <a:pt x="3716" y="12182"/>
                    <a:pt x="4669" y="12182"/>
                  </a:cubicBezTo>
                  <a:cubicBezTo>
                    <a:pt x="6664" y="12182"/>
                    <a:pt x="8750" y="11038"/>
                    <a:pt x="9700" y="9308"/>
                  </a:cubicBezTo>
                  <a:cubicBezTo>
                    <a:pt x="10427" y="7979"/>
                    <a:pt x="10151" y="6325"/>
                    <a:pt x="9850" y="4822"/>
                  </a:cubicBezTo>
                  <a:cubicBezTo>
                    <a:pt x="9700" y="3994"/>
                    <a:pt x="9775" y="3368"/>
                    <a:pt x="10627" y="2942"/>
                  </a:cubicBezTo>
                  <a:cubicBezTo>
                    <a:pt x="10853" y="2817"/>
                    <a:pt x="11104" y="2741"/>
                    <a:pt x="11304" y="2616"/>
                  </a:cubicBezTo>
                  <a:cubicBezTo>
                    <a:pt x="11805" y="2290"/>
                    <a:pt x="11981" y="1563"/>
                    <a:pt x="11755" y="1012"/>
                  </a:cubicBezTo>
                  <a:cubicBezTo>
                    <a:pt x="11530" y="461"/>
                    <a:pt x="10953" y="85"/>
                    <a:pt x="10352" y="9"/>
                  </a:cubicBezTo>
                  <a:cubicBezTo>
                    <a:pt x="10292" y="4"/>
                    <a:pt x="10233" y="0"/>
                    <a:pt x="101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1281818" y="3383582"/>
              <a:ext cx="42176" cy="13085"/>
            </a:xfrm>
            <a:custGeom>
              <a:avLst/>
              <a:gdLst/>
              <a:ahLst/>
              <a:cxnLst/>
              <a:rect l="l" t="t" r="r" b="b"/>
              <a:pathLst>
                <a:path w="1054" h="327" extrusionOk="0">
                  <a:moveTo>
                    <a:pt x="26" y="0"/>
                  </a:moveTo>
                  <a:cubicBezTo>
                    <a:pt x="1" y="25"/>
                    <a:pt x="1" y="50"/>
                    <a:pt x="26" y="75"/>
                  </a:cubicBezTo>
                  <a:cubicBezTo>
                    <a:pt x="126" y="251"/>
                    <a:pt x="327" y="326"/>
                    <a:pt x="527" y="326"/>
                  </a:cubicBezTo>
                  <a:cubicBezTo>
                    <a:pt x="728" y="301"/>
                    <a:pt x="903" y="201"/>
                    <a:pt x="1054" y="75"/>
                  </a:cubicBezTo>
                  <a:lnTo>
                    <a:pt x="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36"/>
          <p:cNvGrpSpPr/>
          <p:nvPr/>
        </p:nvGrpSpPr>
        <p:grpSpPr>
          <a:xfrm flipH="1">
            <a:off x="5756130" y="3774984"/>
            <a:ext cx="614415" cy="895101"/>
            <a:chOff x="4393218" y="3866890"/>
            <a:chExt cx="567799" cy="827189"/>
          </a:xfrm>
        </p:grpSpPr>
        <p:sp>
          <p:nvSpPr>
            <p:cNvPr id="1048" name="Google Shape;1048;p36"/>
            <p:cNvSpPr/>
            <p:nvPr/>
          </p:nvSpPr>
          <p:spPr>
            <a:xfrm>
              <a:off x="4659314" y="3866890"/>
              <a:ext cx="162218" cy="562801"/>
            </a:xfrm>
            <a:custGeom>
              <a:avLst/>
              <a:gdLst/>
              <a:ahLst/>
              <a:cxnLst/>
              <a:rect l="l" t="t" r="r" b="b"/>
              <a:pathLst>
                <a:path w="4838" h="16785" extrusionOk="0">
                  <a:moveTo>
                    <a:pt x="2371" y="0"/>
                  </a:moveTo>
                  <a:cubicBezTo>
                    <a:pt x="1781" y="0"/>
                    <a:pt x="1338" y="1209"/>
                    <a:pt x="1253" y="1612"/>
                  </a:cubicBezTo>
                  <a:cubicBezTo>
                    <a:pt x="1153" y="2188"/>
                    <a:pt x="1153" y="2815"/>
                    <a:pt x="1028" y="3391"/>
                  </a:cubicBezTo>
                  <a:cubicBezTo>
                    <a:pt x="877" y="4219"/>
                    <a:pt x="451" y="4945"/>
                    <a:pt x="276" y="5772"/>
                  </a:cubicBezTo>
                  <a:cubicBezTo>
                    <a:pt x="0" y="6975"/>
                    <a:pt x="301" y="8229"/>
                    <a:pt x="727" y="9381"/>
                  </a:cubicBezTo>
                  <a:cubicBezTo>
                    <a:pt x="928" y="9908"/>
                    <a:pt x="1128" y="10409"/>
                    <a:pt x="1228" y="10960"/>
                  </a:cubicBezTo>
                  <a:cubicBezTo>
                    <a:pt x="1303" y="11361"/>
                    <a:pt x="1303" y="11762"/>
                    <a:pt x="1278" y="12163"/>
                  </a:cubicBezTo>
                  <a:cubicBezTo>
                    <a:pt x="1278" y="12364"/>
                    <a:pt x="1253" y="12740"/>
                    <a:pt x="1228" y="13166"/>
                  </a:cubicBezTo>
                  <a:cubicBezTo>
                    <a:pt x="1111" y="14593"/>
                    <a:pt x="1060" y="16784"/>
                    <a:pt x="2338" y="16784"/>
                  </a:cubicBezTo>
                  <a:cubicBezTo>
                    <a:pt x="2429" y="16784"/>
                    <a:pt x="2527" y="16773"/>
                    <a:pt x="2632" y="16750"/>
                  </a:cubicBezTo>
                  <a:cubicBezTo>
                    <a:pt x="3208" y="16625"/>
                    <a:pt x="3509" y="15873"/>
                    <a:pt x="3710" y="15371"/>
                  </a:cubicBezTo>
                  <a:cubicBezTo>
                    <a:pt x="4236" y="15371"/>
                    <a:pt x="4136" y="12339"/>
                    <a:pt x="4085" y="11988"/>
                  </a:cubicBezTo>
                  <a:cubicBezTo>
                    <a:pt x="3785" y="9808"/>
                    <a:pt x="4512" y="7752"/>
                    <a:pt x="4737" y="5647"/>
                  </a:cubicBezTo>
                  <a:cubicBezTo>
                    <a:pt x="4812" y="5021"/>
                    <a:pt x="4837" y="4394"/>
                    <a:pt x="4587" y="3818"/>
                  </a:cubicBezTo>
                  <a:cubicBezTo>
                    <a:pt x="4361" y="3216"/>
                    <a:pt x="3885" y="2765"/>
                    <a:pt x="3584" y="2214"/>
                  </a:cubicBezTo>
                  <a:cubicBezTo>
                    <a:pt x="3283" y="1687"/>
                    <a:pt x="3158" y="1086"/>
                    <a:pt x="2958" y="534"/>
                  </a:cubicBezTo>
                  <a:cubicBezTo>
                    <a:pt x="2907" y="384"/>
                    <a:pt x="2832" y="234"/>
                    <a:pt x="2707" y="133"/>
                  </a:cubicBezTo>
                  <a:cubicBezTo>
                    <a:pt x="2591" y="40"/>
                    <a:pt x="2478" y="0"/>
                    <a:pt x="23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4393218" y="4221405"/>
              <a:ext cx="358570" cy="294326"/>
            </a:xfrm>
            <a:custGeom>
              <a:avLst/>
              <a:gdLst/>
              <a:ahLst/>
              <a:cxnLst/>
              <a:rect l="l" t="t" r="r" b="b"/>
              <a:pathLst>
                <a:path w="10694" h="8778" extrusionOk="0">
                  <a:moveTo>
                    <a:pt x="6778" y="1"/>
                  </a:moveTo>
                  <a:cubicBezTo>
                    <a:pt x="6257" y="1"/>
                    <a:pt x="5719" y="150"/>
                    <a:pt x="5204" y="287"/>
                  </a:cubicBezTo>
                  <a:cubicBezTo>
                    <a:pt x="4828" y="387"/>
                    <a:pt x="4452" y="513"/>
                    <a:pt x="4127" y="738"/>
                  </a:cubicBezTo>
                  <a:cubicBezTo>
                    <a:pt x="3650" y="1089"/>
                    <a:pt x="3400" y="1666"/>
                    <a:pt x="3124" y="2192"/>
                  </a:cubicBezTo>
                  <a:cubicBezTo>
                    <a:pt x="2723" y="2919"/>
                    <a:pt x="2272" y="3570"/>
                    <a:pt x="1721" y="4147"/>
                  </a:cubicBezTo>
                  <a:cubicBezTo>
                    <a:pt x="1219" y="4698"/>
                    <a:pt x="668" y="5174"/>
                    <a:pt x="392" y="5851"/>
                  </a:cubicBezTo>
                  <a:cubicBezTo>
                    <a:pt x="0" y="6773"/>
                    <a:pt x="478" y="7780"/>
                    <a:pt x="1453" y="7780"/>
                  </a:cubicBezTo>
                  <a:cubicBezTo>
                    <a:pt x="1539" y="7780"/>
                    <a:pt x="1628" y="7772"/>
                    <a:pt x="1721" y="7756"/>
                  </a:cubicBezTo>
                  <a:cubicBezTo>
                    <a:pt x="2648" y="7606"/>
                    <a:pt x="3099" y="6879"/>
                    <a:pt x="3701" y="6302"/>
                  </a:cubicBezTo>
                  <a:cubicBezTo>
                    <a:pt x="3776" y="6252"/>
                    <a:pt x="3826" y="6202"/>
                    <a:pt x="3876" y="6152"/>
                  </a:cubicBezTo>
                  <a:cubicBezTo>
                    <a:pt x="4152" y="5926"/>
                    <a:pt x="4452" y="5801"/>
                    <a:pt x="4728" y="5600"/>
                  </a:cubicBezTo>
                  <a:cubicBezTo>
                    <a:pt x="5380" y="5124"/>
                    <a:pt x="5781" y="4297"/>
                    <a:pt x="5706" y="3470"/>
                  </a:cubicBezTo>
                  <a:cubicBezTo>
                    <a:pt x="5706" y="3345"/>
                    <a:pt x="5681" y="3220"/>
                    <a:pt x="5756" y="3094"/>
                  </a:cubicBezTo>
                  <a:cubicBezTo>
                    <a:pt x="5808" y="3010"/>
                    <a:pt x="5901" y="2974"/>
                    <a:pt x="6001" y="2974"/>
                  </a:cubicBezTo>
                  <a:cubicBezTo>
                    <a:pt x="6140" y="2974"/>
                    <a:pt x="6295" y="3043"/>
                    <a:pt x="6382" y="3144"/>
                  </a:cubicBezTo>
                  <a:cubicBezTo>
                    <a:pt x="6533" y="3345"/>
                    <a:pt x="6558" y="3595"/>
                    <a:pt x="6633" y="3821"/>
                  </a:cubicBezTo>
                  <a:cubicBezTo>
                    <a:pt x="6909" y="4573"/>
                    <a:pt x="7761" y="5074"/>
                    <a:pt x="8212" y="5726"/>
                  </a:cubicBezTo>
                  <a:cubicBezTo>
                    <a:pt x="8813" y="6503"/>
                    <a:pt x="8638" y="7280"/>
                    <a:pt x="8914" y="8182"/>
                  </a:cubicBezTo>
                  <a:cubicBezTo>
                    <a:pt x="9017" y="8471"/>
                    <a:pt x="9291" y="8778"/>
                    <a:pt x="9581" y="8778"/>
                  </a:cubicBezTo>
                  <a:cubicBezTo>
                    <a:pt x="9642" y="8778"/>
                    <a:pt x="9704" y="8764"/>
                    <a:pt x="9766" y="8733"/>
                  </a:cubicBezTo>
                  <a:cubicBezTo>
                    <a:pt x="9966" y="8633"/>
                    <a:pt x="10041" y="8357"/>
                    <a:pt x="10067" y="8132"/>
                  </a:cubicBezTo>
                  <a:cubicBezTo>
                    <a:pt x="10543" y="5525"/>
                    <a:pt x="10693" y="2944"/>
                    <a:pt x="8688" y="939"/>
                  </a:cubicBezTo>
                  <a:cubicBezTo>
                    <a:pt x="8337" y="588"/>
                    <a:pt x="7961" y="262"/>
                    <a:pt x="7485" y="112"/>
                  </a:cubicBezTo>
                  <a:cubicBezTo>
                    <a:pt x="7256" y="33"/>
                    <a:pt x="7019" y="1"/>
                    <a:pt x="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4721479" y="4233341"/>
              <a:ext cx="239538" cy="329231"/>
            </a:xfrm>
            <a:custGeom>
              <a:avLst/>
              <a:gdLst/>
              <a:ahLst/>
              <a:cxnLst/>
              <a:rect l="l" t="t" r="r" b="b"/>
              <a:pathLst>
                <a:path w="7144" h="9819" extrusionOk="0">
                  <a:moveTo>
                    <a:pt x="4751" y="1"/>
                  </a:moveTo>
                  <a:cubicBezTo>
                    <a:pt x="4201" y="1"/>
                    <a:pt x="3789" y="637"/>
                    <a:pt x="3234" y="984"/>
                  </a:cubicBezTo>
                  <a:cubicBezTo>
                    <a:pt x="2407" y="1535"/>
                    <a:pt x="703" y="1711"/>
                    <a:pt x="552" y="2939"/>
                  </a:cubicBezTo>
                  <a:cubicBezTo>
                    <a:pt x="552" y="3064"/>
                    <a:pt x="552" y="3164"/>
                    <a:pt x="552" y="3290"/>
                  </a:cubicBezTo>
                  <a:cubicBezTo>
                    <a:pt x="552" y="3640"/>
                    <a:pt x="627" y="3991"/>
                    <a:pt x="602" y="4342"/>
                  </a:cubicBezTo>
                  <a:cubicBezTo>
                    <a:pt x="602" y="4843"/>
                    <a:pt x="427" y="5345"/>
                    <a:pt x="302" y="5846"/>
                  </a:cubicBezTo>
                  <a:cubicBezTo>
                    <a:pt x="1" y="7024"/>
                    <a:pt x="1" y="8302"/>
                    <a:pt x="277" y="9480"/>
                  </a:cubicBezTo>
                  <a:cubicBezTo>
                    <a:pt x="327" y="9580"/>
                    <a:pt x="352" y="9706"/>
                    <a:pt x="452" y="9781"/>
                  </a:cubicBezTo>
                  <a:cubicBezTo>
                    <a:pt x="491" y="9807"/>
                    <a:pt x="532" y="9819"/>
                    <a:pt x="574" y="9819"/>
                  </a:cubicBezTo>
                  <a:cubicBezTo>
                    <a:pt x="768" y="9819"/>
                    <a:pt x="966" y="9557"/>
                    <a:pt x="1028" y="9330"/>
                  </a:cubicBezTo>
                  <a:cubicBezTo>
                    <a:pt x="1354" y="8277"/>
                    <a:pt x="1079" y="6473"/>
                    <a:pt x="1956" y="5696"/>
                  </a:cubicBezTo>
                  <a:cubicBezTo>
                    <a:pt x="2357" y="5295"/>
                    <a:pt x="2658" y="5370"/>
                    <a:pt x="3008" y="4818"/>
                  </a:cubicBezTo>
                  <a:cubicBezTo>
                    <a:pt x="3359" y="4292"/>
                    <a:pt x="3535" y="3716"/>
                    <a:pt x="4086" y="3365"/>
                  </a:cubicBezTo>
                  <a:cubicBezTo>
                    <a:pt x="4136" y="3340"/>
                    <a:pt x="4161" y="3315"/>
                    <a:pt x="4211" y="3315"/>
                  </a:cubicBezTo>
                  <a:cubicBezTo>
                    <a:pt x="4221" y="3313"/>
                    <a:pt x="4230" y="3312"/>
                    <a:pt x="4239" y="3312"/>
                  </a:cubicBezTo>
                  <a:cubicBezTo>
                    <a:pt x="4348" y="3312"/>
                    <a:pt x="4414" y="3449"/>
                    <a:pt x="4437" y="3565"/>
                  </a:cubicBezTo>
                  <a:cubicBezTo>
                    <a:pt x="4487" y="3941"/>
                    <a:pt x="4262" y="4317"/>
                    <a:pt x="4236" y="4718"/>
                  </a:cubicBezTo>
                  <a:cubicBezTo>
                    <a:pt x="4211" y="5044"/>
                    <a:pt x="4337" y="5345"/>
                    <a:pt x="4437" y="5645"/>
                  </a:cubicBezTo>
                  <a:cubicBezTo>
                    <a:pt x="4688" y="6297"/>
                    <a:pt x="4913" y="7350"/>
                    <a:pt x="5540" y="7726"/>
                  </a:cubicBezTo>
                  <a:cubicBezTo>
                    <a:pt x="5732" y="7875"/>
                    <a:pt x="5983" y="7952"/>
                    <a:pt x="6228" y="7952"/>
                  </a:cubicBezTo>
                  <a:cubicBezTo>
                    <a:pt x="6557" y="7952"/>
                    <a:pt x="6875" y="7813"/>
                    <a:pt x="7018" y="7525"/>
                  </a:cubicBezTo>
                  <a:cubicBezTo>
                    <a:pt x="7144" y="7250"/>
                    <a:pt x="7119" y="6924"/>
                    <a:pt x="7069" y="6623"/>
                  </a:cubicBezTo>
                  <a:cubicBezTo>
                    <a:pt x="6893" y="5295"/>
                    <a:pt x="6718" y="3941"/>
                    <a:pt x="6517" y="2588"/>
                  </a:cubicBezTo>
                  <a:cubicBezTo>
                    <a:pt x="6417" y="1886"/>
                    <a:pt x="6066" y="959"/>
                    <a:pt x="5590" y="457"/>
                  </a:cubicBezTo>
                  <a:cubicBezTo>
                    <a:pt x="5266" y="126"/>
                    <a:pt x="4995" y="1"/>
                    <a:pt x="47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4587861" y="4473887"/>
              <a:ext cx="279037" cy="220192"/>
            </a:xfrm>
            <a:custGeom>
              <a:avLst/>
              <a:gdLst/>
              <a:ahLst/>
              <a:cxnLst/>
              <a:rect l="l" t="t" r="r" b="b"/>
              <a:pathLst>
                <a:path w="8322" h="6567" extrusionOk="0">
                  <a:moveTo>
                    <a:pt x="1" y="0"/>
                  </a:moveTo>
                  <a:lnTo>
                    <a:pt x="1" y="1028"/>
                  </a:lnTo>
                  <a:lnTo>
                    <a:pt x="678" y="1028"/>
                  </a:lnTo>
                  <a:lnTo>
                    <a:pt x="1229" y="4111"/>
                  </a:lnTo>
                  <a:cubicBezTo>
                    <a:pt x="1480" y="5539"/>
                    <a:pt x="2708" y="6567"/>
                    <a:pt x="4161" y="6567"/>
                  </a:cubicBezTo>
                  <a:cubicBezTo>
                    <a:pt x="5615" y="6567"/>
                    <a:pt x="6868" y="5539"/>
                    <a:pt x="7119" y="4111"/>
                  </a:cubicBezTo>
                  <a:lnTo>
                    <a:pt x="7670" y="1028"/>
                  </a:lnTo>
                  <a:lnTo>
                    <a:pt x="8322" y="1028"/>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4603017" y="4511709"/>
              <a:ext cx="249597" cy="34"/>
            </a:xfrm>
            <a:custGeom>
              <a:avLst/>
              <a:gdLst/>
              <a:ahLst/>
              <a:cxnLst/>
              <a:rect l="l" t="t" r="r" b="b"/>
              <a:pathLst>
                <a:path w="7444" h="1" fill="none" extrusionOk="0">
                  <a:moveTo>
                    <a:pt x="0" y="0"/>
                  </a:moveTo>
                  <a:lnTo>
                    <a:pt x="7444" y="0"/>
                  </a:ln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123;p38">
            <a:extLst>
              <a:ext uri="{FF2B5EF4-FFF2-40B4-BE49-F238E27FC236}">
                <a16:creationId xmlns:a16="http://schemas.microsoft.com/office/drawing/2014/main" id="{78468E0F-52C9-64FD-FD01-A10DCD888A28}"/>
              </a:ext>
            </a:extLst>
          </p:cNvPr>
          <p:cNvSpPr txBox="1">
            <a:spLocks noGrp="1"/>
          </p:cNvSpPr>
          <p:nvPr>
            <p:ph type="title"/>
          </p:nvPr>
        </p:nvSpPr>
        <p:spPr>
          <a:xfrm rot="1307362">
            <a:off x="5335004" y="700749"/>
            <a:ext cx="2936488" cy="7077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u="sng" dirty="0"/>
              <a:t>Rekomendasi</a:t>
            </a:r>
            <a:endParaRPr sz="3200" u="sng" dirty="0"/>
          </a:p>
        </p:txBody>
      </p:sp>
    </p:spTree>
    <p:extLst>
      <p:ext uri="{BB962C8B-B14F-4D97-AF65-F5344CB8AC3E}">
        <p14:creationId xmlns:p14="http://schemas.microsoft.com/office/powerpoint/2010/main" val="2978618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31"/>
          <p:cNvSpPr txBox="1">
            <a:spLocks noGrp="1"/>
          </p:cNvSpPr>
          <p:nvPr>
            <p:ph type="title"/>
          </p:nvPr>
        </p:nvSpPr>
        <p:spPr>
          <a:xfrm>
            <a:off x="138830" y="1680788"/>
            <a:ext cx="5590678" cy="247544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ID" sz="1200" b="0" dirty="0"/>
              <a:t>Perusahaan </a:t>
            </a:r>
            <a:r>
              <a:rPr lang="en-ID" sz="1200" b="0" dirty="0" err="1"/>
              <a:t>industri</a:t>
            </a:r>
            <a:r>
              <a:rPr lang="en-ID" sz="1200" b="0" dirty="0"/>
              <a:t> </a:t>
            </a:r>
            <a:r>
              <a:rPr lang="en-ID" sz="1200" b="0" dirty="0" err="1"/>
              <a:t>mobil</a:t>
            </a:r>
            <a:r>
              <a:rPr lang="en-ID" sz="1200" b="0" dirty="0"/>
              <a:t> </a:t>
            </a:r>
            <a:r>
              <a:rPr lang="en-ID" sz="1200" b="0" dirty="0" err="1"/>
              <a:t>bekas</a:t>
            </a:r>
            <a:r>
              <a:rPr lang="en-ID" sz="1200" b="0" dirty="0"/>
              <a:t> </a:t>
            </a:r>
            <a:r>
              <a:rPr lang="en-ID" sz="1200" b="0" dirty="0" err="1"/>
              <a:t>membantu</a:t>
            </a:r>
            <a:r>
              <a:rPr lang="en-ID" sz="1200" b="0" dirty="0"/>
              <a:t> </a:t>
            </a:r>
            <a:r>
              <a:rPr lang="en-ID" sz="1200" b="0" dirty="0" err="1"/>
              <a:t>penjual</a:t>
            </a:r>
            <a:r>
              <a:rPr lang="en-ID" sz="1200" b="0" dirty="0"/>
              <a:t> dan </a:t>
            </a:r>
            <a:r>
              <a:rPr lang="en-ID" sz="1200" b="0" dirty="0" err="1"/>
              <a:t>pembeli</a:t>
            </a:r>
            <a:r>
              <a:rPr lang="en-ID" sz="1200" b="0" dirty="0"/>
              <a:t> </a:t>
            </a:r>
            <a:r>
              <a:rPr lang="en-ID" sz="1200" b="0" dirty="0" err="1"/>
              <a:t>dalam</a:t>
            </a:r>
            <a:r>
              <a:rPr lang="en-ID" sz="1200" b="0" dirty="0"/>
              <a:t> </a:t>
            </a:r>
            <a:r>
              <a:rPr lang="en-ID" sz="1200" b="0" dirty="0" err="1"/>
              <a:t>melakukan</a:t>
            </a:r>
            <a:r>
              <a:rPr lang="en-ID" sz="1200" b="0" dirty="0"/>
              <a:t> </a:t>
            </a:r>
            <a:r>
              <a:rPr lang="en-ID" sz="1200" b="0" dirty="0" err="1"/>
              <a:t>transaksi</a:t>
            </a:r>
            <a:r>
              <a:rPr lang="en-ID" sz="1200" b="0" dirty="0"/>
              <a:t> </a:t>
            </a:r>
            <a:r>
              <a:rPr lang="en-ID" sz="1200" b="0" dirty="0" err="1"/>
              <a:t>jual-beli</a:t>
            </a:r>
            <a:r>
              <a:rPr lang="en-ID" sz="1200" b="0" dirty="0"/>
              <a:t> </a:t>
            </a:r>
            <a:r>
              <a:rPr lang="en-ID" sz="1200" b="0" dirty="0" err="1"/>
              <a:t>mobil</a:t>
            </a:r>
            <a:r>
              <a:rPr lang="en-ID" sz="1200" b="0" dirty="0"/>
              <a:t> </a:t>
            </a:r>
            <a:r>
              <a:rPr lang="en-ID" sz="1200" b="0" dirty="0" err="1"/>
              <a:t>bekas</a:t>
            </a:r>
            <a:r>
              <a:rPr lang="en-ID" sz="1200" dirty="0"/>
              <a:t>, </a:t>
            </a:r>
            <a:r>
              <a:rPr lang="en-ID" sz="1200" dirty="0" err="1"/>
              <a:t>termasuk</a:t>
            </a:r>
            <a:r>
              <a:rPr lang="en-ID" sz="1200" dirty="0"/>
              <a:t> </a:t>
            </a:r>
            <a:r>
              <a:rPr lang="en-ID" sz="1200" dirty="0" err="1"/>
              <a:t>dalam</a:t>
            </a:r>
            <a:r>
              <a:rPr lang="en-ID" sz="1200" dirty="0"/>
              <a:t> </a:t>
            </a:r>
            <a:r>
              <a:rPr lang="en-ID" sz="1200" dirty="0" err="1"/>
              <a:t>menentukan</a:t>
            </a:r>
            <a:r>
              <a:rPr lang="en-ID" sz="1200" dirty="0"/>
              <a:t> </a:t>
            </a:r>
            <a:r>
              <a:rPr lang="en-ID" sz="1200" dirty="0" err="1"/>
              <a:t>harga</a:t>
            </a:r>
            <a:r>
              <a:rPr lang="en-ID" sz="1200" dirty="0"/>
              <a:t> yang </a:t>
            </a:r>
            <a:r>
              <a:rPr lang="en-ID" sz="1200" dirty="0" err="1"/>
              <a:t>sesuai</a:t>
            </a:r>
            <a:r>
              <a:rPr lang="en-ID" sz="1200" dirty="0"/>
              <a:t> </a:t>
            </a:r>
            <a:r>
              <a:rPr lang="en-ID" sz="1200" dirty="0" err="1"/>
              <a:t>dengan</a:t>
            </a:r>
            <a:r>
              <a:rPr lang="en-ID" sz="1200" dirty="0"/>
              <a:t> pasar. </a:t>
            </a:r>
            <a:r>
              <a:rPr lang="en-ID" sz="1200" b="0" dirty="0" err="1"/>
              <a:t>Saat</a:t>
            </a:r>
            <a:r>
              <a:rPr lang="en-ID" sz="1200" b="0" dirty="0"/>
              <a:t> </a:t>
            </a:r>
            <a:r>
              <a:rPr lang="en-ID" sz="1200" b="0" dirty="0" err="1"/>
              <a:t>ini</a:t>
            </a:r>
            <a:r>
              <a:rPr lang="en-ID" sz="1200" b="0" dirty="0"/>
              <a:t> di Saudi Arabia </a:t>
            </a:r>
            <a:r>
              <a:rPr lang="en-ID" sz="1200" b="0" dirty="0" err="1"/>
              <a:t>terdapat</a:t>
            </a:r>
            <a:r>
              <a:rPr lang="en-ID" sz="1200" b="0" dirty="0"/>
              <a:t> </a:t>
            </a:r>
            <a:r>
              <a:rPr lang="en-ID" sz="1200" b="0" dirty="0" err="1"/>
              <a:t>banyak</a:t>
            </a:r>
            <a:r>
              <a:rPr lang="en-ID" sz="1200" b="0" dirty="0"/>
              <a:t> </a:t>
            </a:r>
            <a:r>
              <a:rPr lang="en-ID" sz="1200" b="0" dirty="0" err="1"/>
              <a:t>sekali</a:t>
            </a:r>
            <a:r>
              <a:rPr lang="en-ID" sz="1200" b="0" dirty="0"/>
              <a:t> </a:t>
            </a:r>
            <a:r>
              <a:rPr lang="en-ID" sz="1200" b="0" dirty="0" err="1"/>
              <a:t>perusahaan</a:t>
            </a:r>
            <a:r>
              <a:rPr lang="en-ID" sz="1200" b="0" dirty="0"/>
              <a:t> </a:t>
            </a:r>
            <a:r>
              <a:rPr lang="en-ID" sz="1200" b="0" dirty="0" err="1"/>
              <a:t>industri</a:t>
            </a:r>
            <a:r>
              <a:rPr lang="en-ID" sz="1200" b="0" dirty="0"/>
              <a:t> </a:t>
            </a:r>
            <a:r>
              <a:rPr lang="en-ID" sz="1200" b="0" dirty="0" err="1"/>
              <a:t>mobil</a:t>
            </a:r>
            <a:r>
              <a:rPr lang="en-ID" sz="1200" b="0" dirty="0"/>
              <a:t> </a:t>
            </a:r>
            <a:r>
              <a:rPr lang="en-ID" sz="1200" b="0" dirty="0" err="1"/>
              <a:t>bekas</a:t>
            </a:r>
            <a:r>
              <a:rPr lang="en-ID" sz="1200" b="0" dirty="0"/>
              <a:t> </a:t>
            </a:r>
            <a:r>
              <a:rPr lang="en-ID" sz="1200" b="0" dirty="0" err="1"/>
              <a:t>Untuk</a:t>
            </a:r>
            <a:r>
              <a:rPr lang="en-ID" sz="1200" b="0" dirty="0"/>
              <a:t> </a:t>
            </a:r>
            <a:r>
              <a:rPr lang="en-ID" sz="1200" b="0" dirty="0" err="1"/>
              <a:t>membantu</a:t>
            </a:r>
            <a:r>
              <a:rPr lang="en-ID" sz="1200" b="0" dirty="0"/>
              <a:t> </a:t>
            </a:r>
            <a:r>
              <a:rPr lang="en-ID" sz="1200" b="0" dirty="0" err="1"/>
              <a:t>perusahaan</a:t>
            </a:r>
            <a:r>
              <a:rPr lang="en-ID" sz="1200" b="0" dirty="0"/>
              <a:t> </a:t>
            </a:r>
            <a:r>
              <a:rPr lang="en-ID" sz="1200" b="0" dirty="0" err="1"/>
              <a:t>khususnya</a:t>
            </a:r>
            <a:r>
              <a:rPr lang="en-ID" sz="1200" dirty="0"/>
              <a:t> divisi </a:t>
            </a:r>
            <a:r>
              <a:rPr lang="en-ID" sz="1200" dirty="0" err="1"/>
              <a:t>pengguna</a:t>
            </a:r>
            <a:r>
              <a:rPr lang="en-ID" sz="1200" dirty="0"/>
              <a:t> </a:t>
            </a:r>
            <a:r>
              <a:rPr lang="en-ID" sz="1200" dirty="0" err="1"/>
              <a:t>atau</a:t>
            </a:r>
            <a:r>
              <a:rPr lang="en-ID" sz="1200" dirty="0"/>
              <a:t> divisi relationship manager </a:t>
            </a:r>
            <a:r>
              <a:rPr lang="en-ID" sz="1200" dirty="0" err="1"/>
              <a:t>untuk</a:t>
            </a:r>
            <a:r>
              <a:rPr lang="en-ID" sz="1200" dirty="0"/>
              <a:t> </a:t>
            </a:r>
            <a:r>
              <a:rPr lang="en-ID" sz="1200" dirty="0" err="1"/>
              <a:t>menentukan</a:t>
            </a:r>
            <a:r>
              <a:rPr lang="en-ID" sz="1200" dirty="0"/>
              <a:t> </a:t>
            </a:r>
            <a:r>
              <a:rPr lang="en-ID" sz="1200" dirty="0" err="1"/>
              <a:t>harga</a:t>
            </a:r>
            <a:r>
              <a:rPr lang="en-ID" sz="1200" dirty="0"/>
              <a:t> </a:t>
            </a:r>
            <a:r>
              <a:rPr lang="en-ID" sz="1200" dirty="0" err="1"/>
              <a:t>jual</a:t>
            </a:r>
            <a:r>
              <a:rPr lang="en-ID" sz="1200" dirty="0"/>
              <a:t> yang </a:t>
            </a:r>
            <a:r>
              <a:rPr lang="en-ID" sz="1200" dirty="0" err="1"/>
              <a:t>tepat</a:t>
            </a:r>
            <a:r>
              <a:rPr lang="en-ID" sz="1200" dirty="0"/>
              <a:t> </a:t>
            </a:r>
            <a:r>
              <a:rPr lang="en-ID" sz="1200" dirty="0" err="1"/>
              <a:t>guna</a:t>
            </a:r>
            <a:r>
              <a:rPr lang="en-ID" sz="1200" dirty="0"/>
              <a:t> </a:t>
            </a:r>
            <a:r>
              <a:rPr lang="en-ID" sz="1200" dirty="0" err="1"/>
              <a:t>meningkatkan</a:t>
            </a:r>
            <a:r>
              <a:rPr lang="en-ID" sz="1200" dirty="0"/>
              <a:t> sales opportunity dan </a:t>
            </a:r>
            <a:r>
              <a:rPr lang="en-ID" sz="1200" dirty="0" err="1"/>
              <a:t>menarik</a:t>
            </a:r>
            <a:r>
              <a:rPr lang="en-ID" sz="1200" dirty="0"/>
              <a:t> </a:t>
            </a:r>
            <a:r>
              <a:rPr lang="en-ID" sz="1200" dirty="0" err="1"/>
              <a:t>pelanggan</a:t>
            </a:r>
            <a:r>
              <a:rPr lang="en-ID" sz="1200" dirty="0"/>
              <a:t> </a:t>
            </a:r>
            <a:r>
              <a:rPr lang="en-ID" sz="1200" dirty="0" err="1"/>
              <a:t>baru</a:t>
            </a:r>
            <a:r>
              <a:rPr lang="en-ID" sz="1200" dirty="0"/>
              <a:t>. </a:t>
            </a:r>
            <a:r>
              <a:rPr lang="en-ID" sz="1200" b="0" dirty="0"/>
              <a:t>Saya </a:t>
            </a:r>
            <a:r>
              <a:rPr lang="en-ID" sz="1200" b="0" dirty="0" err="1"/>
              <a:t>sebagai</a:t>
            </a:r>
            <a:r>
              <a:rPr lang="en-ID" sz="1200" b="0" dirty="0"/>
              <a:t> data scientist di </a:t>
            </a:r>
            <a:r>
              <a:rPr lang="en-ID" sz="1200" b="0" dirty="0" err="1"/>
              <a:t>perusahaan</a:t>
            </a:r>
            <a:r>
              <a:rPr lang="en-ID" sz="1200" b="0" dirty="0"/>
              <a:t> </a:t>
            </a:r>
            <a:r>
              <a:rPr lang="en-ID" sz="1200" b="0" dirty="0" err="1"/>
              <a:t>diminta</a:t>
            </a:r>
            <a:r>
              <a:rPr lang="en-ID" sz="1200" b="0" dirty="0"/>
              <a:t> </a:t>
            </a:r>
            <a:r>
              <a:rPr lang="en-ID" sz="1200" b="0" dirty="0" err="1"/>
              <a:t>untuk</a:t>
            </a:r>
            <a:r>
              <a:rPr lang="en-ID" sz="1200" b="0" dirty="0"/>
              <a:t> </a:t>
            </a:r>
            <a:r>
              <a:rPr lang="en-ID" sz="1200" dirty="0" err="1"/>
              <a:t>membantu</a:t>
            </a:r>
            <a:r>
              <a:rPr lang="en-ID" sz="1200" dirty="0"/>
              <a:t> </a:t>
            </a:r>
            <a:r>
              <a:rPr lang="en-ID" sz="1200" dirty="0" err="1"/>
              <a:t>memberikan</a:t>
            </a:r>
            <a:r>
              <a:rPr lang="en-ID" sz="1200" dirty="0"/>
              <a:t> </a:t>
            </a:r>
            <a:r>
              <a:rPr lang="en-ID" sz="1200" dirty="0" err="1"/>
              <a:t>solusi</a:t>
            </a:r>
            <a:r>
              <a:rPr lang="en-ID" sz="1200" dirty="0"/>
              <a:t> dan </a:t>
            </a:r>
            <a:r>
              <a:rPr lang="en-ID" sz="1200" dirty="0" err="1"/>
              <a:t>rekomendasi</a:t>
            </a:r>
            <a:r>
              <a:rPr lang="en-ID" sz="1200" dirty="0"/>
              <a:t> </a:t>
            </a:r>
            <a:r>
              <a:rPr lang="en-ID" sz="1200" dirty="0" err="1"/>
              <a:t>melalu</a:t>
            </a:r>
            <a:r>
              <a:rPr lang="en-ID" sz="1200" dirty="0"/>
              <a:t> </a:t>
            </a:r>
            <a:r>
              <a:rPr lang="en-ID" sz="1200" dirty="0" err="1"/>
              <a:t>pembuatan</a:t>
            </a:r>
            <a:r>
              <a:rPr lang="en-ID" sz="1200" dirty="0"/>
              <a:t> model </a:t>
            </a:r>
            <a:r>
              <a:rPr lang="en-ID" sz="1200" dirty="0" err="1"/>
              <a:t>terhadap</a:t>
            </a:r>
            <a:r>
              <a:rPr lang="en-ID" sz="1200" dirty="0"/>
              <a:t> </a:t>
            </a:r>
            <a:r>
              <a:rPr lang="en-ID" sz="1200" dirty="0" err="1"/>
              <a:t>permasalahan</a:t>
            </a:r>
            <a:r>
              <a:rPr lang="en-ID" sz="1200" dirty="0"/>
              <a:t> </a:t>
            </a:r>
            <a:r>
              <a:rPr lang="en-ID" sz="1200" dirty="0" err="1"/>
              <a:t>melalui</a:t>
            </a:r>
            <a:r>
              <a:rPr lang="en-ID" sz="1200" dirty="0"/>
              <a:t> data yang </a:t>
            </a:r>
            <a:r>
              <a:rPr lang="en-ID" sz="1200" dirty="0" err="1"/>
              <a:t>sudah</a:t>
            </a:r>
            <a:r>
              <a:rPr lang="en-ID" sz="1200" dirty="0"/>
              <a:t> </a:t>
            </a:r>
            <a:r>
              <a:rPr lang="en-ID" sz="1200" dirty="0" err="1"/>
              <a:t>dimiliki</a:t>
            </a:r>
            <a:r>
              <a:rPr lang="en-ID" sz="1200" dirty="0"/>
              <a:t> oleh </a:t>
            </a:r>
            <a:r>
              <a:rPr lang="en-ID" sz="1200" dirty="0" err="1"/>
              <a:t>perusahaan</a:t>
            </a:r>
            <a:endParaRPr lang="en-ID" sz="1200" dirty="0"/>
          </a:p>
        </p:txBody>
      </p:sp>
      <p:sp>
        <p:nvSpPr>
          <p:cNvPr id="831" name="Google Shape;831;p31"/>
          <p:cNvSpPr txBox="1">
            <a:spLocks noGrp="1"/>
          </p:cNvSpPr>
          <p:nvPr>
            <p:ph type="title" idx="2"/>
          </p:nvPr>
        </p:nvSpPr>
        <p:spPr>
          <a:xfrm>
            <a:off x="596694" y="261316"/>
            <a:ext cx="6696258" cy="8311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Business </a:t>
            </a:r>
            <a:r>
              <a:rPr lang="en" sz="4800" dirty="0">
                <a:solidFill>
                  <a:schemeClr val="tx1"/>
                </a:solidFill>
              </a:rPr>
              <a:t>Problem</a:t>
            </a:r>
            <a:endParaRPr sz="4800" dirty="0">
              <a:solidFill>
                <a:schemeClr val="tx1"/>
              </a:solidFill>
            </a:endParaRPr>
          </a:p>
        </p:txBody>
      </p:sp>
      <p:grpSp>
        <p:nvGrpSpPr>
          <p:cNvPr id="832" name="Google Shape;832;p31"/>
          <p:cNvGrpSpPr/>
          <p:nvPr/>
        </p:nvGrpSpPr>
        <p:grpSpPr>
          <a:xfrm>
            <a:off x="8298848" y="3335421"/>
            <a:ext cx="877590" cy="1278503"/>
            <a:chOff x="4393218" y="3866890"/>
            <a:chExt cx="567799" cy="827189"/>
          </a:xfrm>
        </p:grpSpPr>
        <p:sp>
          <p:nvSpPr>
            <p:cNvPr id="833" name="Google Shape;833;p31"/>
            <p:cNvSpPr/>
            <p:nvPr/>
          </p:nvSpPr>
          <p:spPr>
            <a:xfrm>
              <a:off x="4659314" y="3866890"/>
              <a:ext cx="162218" cy="562801"/>
            </a:xfrm>
            <a:custGeom>
              <a:avLst/>
              <a:gdLst/>
              <a:ahLst/>
              <a:cxnLst/>
              <a:rect l="l" t="t" r="r" b="b"/>
              <a:pathLst>
                <a:path w="4838" h="16785" extrusionOk="0">
                  <a:moveTo>
                    <a:pt x="2371" y="0"/>
                  </a:moveTo>
                  <a:cubicBezTo>
                    <a:pt x="1781" y="0"/>
                    <a:pt x="1338" y="1209"/>
                    <a:pt x="1253" y="1612"/>
                  </a:cubicBezTo>
                  <a:cubicBezTo>
                    <a:pt x="1153" y="2188"/>
                    <a:pt x="1153" y="2815"/>
                    <a:pt x="1028" y="3391"/>
                  </a:cubicBezTo>
                  <a:cubicBezTo>
                    <a:pt x="877" y="4219"/>
                    <a:pt x="451" y="4945"/>
                    <a:pt x="276" y="5772"/>
                  </a:cubicBezTo>
                  <a:cubicBezTo>
                    <a:pt x="0" y="6975"/>
                    <a:pt x="301" y="8229"/>
                    <a:pt x="727" y="9381"/>
                  </a:cubicBezTo>
                  <a:cubicBezTo>
                    <a:pt x="928" y="9908"/>
                    <a:pt x="1128" y="10409"/>
                    <a:pt x="1228" y="10960"/>
                  </a:cubicBezTo>
                  <a:cubicBezTo>
                    <a:pt x="1303" y="11361"/>
                    <a:pt x="1303" y="11762"/>
                    <a:pt x="1278" y="12163"/>
                  </a:cubicBezTo>
                  <a:cubicBezTo>
                    <a:pt x="1278" y="12364"/>
                    <a:pt x="1253" y="12740"/>
                    <a:pt x="1228" y="13166"/>
                  </a:cubicBezTo>
                  <a:cubicBezTo>
                    <a:pt x="1111" y="14593"/>
                    <a:pt x="1060" y="16784"/>
                    <a:pt x="2338" y="16784"/>
                  </a:cubicBezTo>
                  <a:cubicBezTo>
                    <a:pt x="2429" y="16784"/>
                    <a:pt x="2527" y="16773"/>
                    <a:pt x="2632" y="16750"/>
                  </a:cubicBezTo>
                  <a:cubicBezTo>
                    <a:pt x="3208" y="16625"/>
                    <a:pt x="3509" y="15873"/>
                    <a:pt x="3710" y="15371"/>
                  </a:cubicBezTo>
                  <a:cubicBezTo>
                    <a:pt x="4236" y="15371"/>
                    <a:pt x="4136" y="12339"/>
                    <a:pt x="4085" y="11988"/>
                  </a:cubicBezTo>
                  <a:cubicBezTo>
                    <a:pt x="3785" y="9808"/>
                    <a:pt x="4512" y="7752"/>
                    <a:pt x="4737" y="5647"/>
                  </a:cubicBezTo>
                  <a:cubicBezTo>
                    <a:pt x="4812" y="5021"/>
                    <a:pt x="4837" y="4394"/>
                    <a:pt x="4587" y="3818"/>
                  </a:cubicBezTo>
                  <a:cubicBezTo>
                    <a:pt x="4361" y="3216"/>
                    <a:pt x="3885" y="2765"/>
                    <a:pt x="3584" y="2214"/>
                  </a:cubicBezTo>
                  <a:cubicBezTo>
                    <a:pt x="3283" y="1687"/>
                    <a:pt x="3158" y="1086"/>
                    <a:pt x="2958" y="534"/>
                  </a:cubicBezTo>
                  <a:cubicBezTo>
                    <a:pt x="2907" y="384"/>
                    <a:pt x="2832" y="234"/>
                    <a:pt x="2707" y="133"/>
                  </a:cubicBezTo>
                  <a:cubicBezTo>
                    <a:pt x="2591" y="40"/>
                    <a:pt x="2478" y="0"/>
                    <a:pt x="23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4393218" y="4221405"/>
              <a:ext cx="358570" cy="294326"/>
            </a:xfrm>
            <a:custGeom>
              <a:avLst/>
              <a:gdLst/>
              <a:ahLst/>
              <a:cxnLst/>
              <a:rect l="l" t="t" r="r" b="b"/>
              <a:pathLst>
                <a:path w="10694" h="8778" extrusionOk="0">
                  <a:moveTo>
                    <a:pt x="6778" y="1"/>
                  </a:moveTo>
                  <a:cubicBezTo>
                    <a:pt x="6257" y="1"/>
                    <a:pt x="5719" y="150"/>
                    <a:pt x="5204" y="287"/>
                  </a:cubicBezTo>
                  <a:cubicBezTo>
                    <a:pt x="4828" y="387"/>
                    <a:pt x="4452" y="513"/>
                    <a:pt x="4127" y="738"/>
                  </a:cubicBezTo>
                  <a:cubicBezTo>
                    <a:pt x="3650" y="1089"/>
                    <a:pt x="3400" y="1666"/>
                    <a:pt x="3124" y="2192"/>
                  </a:cubicBezTo>
                  <a:cubicBezTo>
                    <a:pt x="2723" y="2919"/>
                    <a:pt x="2272" y="3570"/>
                    <a:pt x="1721" y="4147"/>
                  </a:cubicBezTo>
                  <a:cubicBezTo>
                    <a:pt x="1219" y="4698"/>
                    <a:pt x="668" y="5174"/>
                    <a:pt x="392" y="5851"/>
                  </a:cubicBezTo>
                  <a:cubicBezTo>
                    <a:pt x="0" y="6773"/>
                    <a:pt x="478" y="7780"/>
                    <a:pt x="1453" y="7780"/>
                  </a:cubicBezTo>
                  <a:cubicBezTo>
                    <a:pt x="1539" y="7780"/>
                    <a:pt x="1628" y="7772"/>
                    <a:pt x="1721" y="7756"/>
                  </a:cubicBezTo>
                  <a:cubicBezTo>
                    <a:pt x="2648" y="7606"/>
                    <a:pt x="3099" y="6879"/>
                    <a:pt x="3701" y="6302"/>
                  </a:cubicBezTo>
                  <a:cubicBezTo>
                    <a:pt x="3776" y="6252"/>
                    <a:pt x="3826" y="6202"/>
                    <a:pt x="3876" y="6152"/>
                  </a:cubicBezTo>
                  <a:cubicBezTo>
                    <a:pt x="4152" y="5926"/>
                    <a:pt x="4452" y="5801"/>
                    <a:pt x="4728" y="5600"/>
                  </a:cubicBezTo>
                  <a:cubicBezTo>
                    <a:pt x="5380" y="5124"/>
                    <a:pt x="5781" y="4297"/>
                    <a:pt x="5706" y="3470"/>
                  </a:cubicBezTo>
                  <a:cubicBezTo>
                    <a:pt x="5706" y="3345"/>
                    <a:pt x="5681" y="3220"/>
                    <a:pt x="5756" y="3094"/>
                  </a:cubicBezTo>
                  <a:cubicBezTo>
                    <a:pt x="5808" y="3010"/>
                    <a:pt x="5901" y="2974"/>
                    <a:pt x="6001" y="2974"/>
                  </a:cubicBezTo>
                  <a:cubicBezTo>
                    <a:pt x="6140" y="2974"/>
                    <a:pt x="6295" y="3043"/>
                    <a:pt x="6382" y="3144"/>
                  </a:cubicBezTo>
                  <a:cubicBezTo>
                    <a:pt x="6533" y="3345"/>
                    <a:pt x="6558" y="3595"/>
                    <a:pt x="6633" y="3821"/>
                  </a:cubicBezTo>
                  <a:cubicBezTo>
                    <a:pt x="6909" y="4573"/>
                    <a:pt x="7761" y="5074"/>
                    <a:pt x="8212" y="5726"/>
                  </a:cubicBezTo>
                  <a:cubicBezTo>
                    <a:pt x="8813" y="6503"/>
                    <a:pt x="8638" y="7280"/>
                    <a:pt x="8914" y="8182"/>
                  </a:cubicBezTo>
                  <a:cubicBezTo>
                    <a:pt x="9017" y="8471"/>
                    <a:pt x="9291" y="8778"/>
                    <a:pt x="9581" y="8778"/>
                  </a:cubicBezTo>
                  <a:cubicBezTo>
                    <a:pt x="9642" y="8778"/>
                    <a:pt x="9704" y="8764"/>
                    <a:pt x="9766" y="8733"/>
                  </a:cubicBezTo>
                  <a:cubicBezTo>
                    <a:pt x="9966" y="8633"/>
                    <a:pt x="10041" y="8357"/>
                    <a:pt x="10067" y="8132"/>
                  </a:cubicBezTo>
                  <a:cubicBezTo>
                    <a:pt x="10543" y="5525"/>
                    <a:pt x="10693" y="2944"/>
                    <a:pt x="8688" y="939"/>
                  </a:cubicBezTo>
                  <a:cubicBezTo>
                    <a:pt x="8337" y="588"/>
                    <a:pt x="7961" y="262"/>
                    <a:pt x="7485" y="112"/>
                  </a:cubicBezTo>
                  <a:cubicBezTo>
                    <a:pt x="7256" y="33"/>
                    <a:pt x="7019" y="1"/>
                    <a:pt x="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721479" y="4233341"/>
              <a:ext cx="239538" cy="329231"/>
            </a:xfrm>
            <a:custGeom>
              <a:avLst/>
              <a:gdLst/>
              <a:ahLst/>
              <a:cxnLst/>
              <a:rect l="l" t="t" r="r" b="b"/>
              <a:pathLst>
                <a:path w="7144" h="9819" extrusionOk="0">
                  <a:moveTo>
                    <a:pt x="4751" y="1"/>
                  </a:moveTo>
                  <a:cubicBezTo>
                    <a:pt x="4201" y="1"/>
                    <a:pt x="3789" y="637"/>
                    <a:pt x="3234" y="984"/>
                  </a:cubicBezTo>
                  <a:cubicBezTo>
                    <a:pt x="2407" y="1535"/>
                    <a:pt x="703" y="1711"/>
                    <a:pt x="552" y="2939"/>
                  </a:cubicBezTo>
                  <a:cubicBezTo>
                    <a:pt x="552" y="3064"/>
                    <a:pt x="552" y="3164"/>
                    <a:pt x="552" y="3290"/>
                  </a:cubicBezTo>
                  <a:cubicBezTo>
                    <a:pt x="552" y="3640"/>
                    <a:pt x="627" y="3991"/>
                    <a:pt x="602" y="4342"/>
                  </a:cubicBezTo>
                  <a:cubicBezTo>
                    <a:pt x="602" y="4843"/>
                    <a:pt x="427" y="5345"/>
                    <a:pt x="302" y="5846"/>
                  </a:cubicBezTo>
                  <a:cubicBezTo>
                    <a:pt x="1" y="7024"/>
                    <a:pt x="1" y="8302"/>
                    <a:pt x="277" y="9480"/>
                  </a:cubicBezTo>
                  <a:cubicBezTo>
                    <a:pt x="327" y="9580"/>
                    <a:pt x="352" y="9706"/>
                    <a:pt x="452" y="9781"/>
                  </a:cubicBezTo>
                  <a:cubicBezTo>
                    <a:pt x="491" y="9807"/>
                    <a:pt x="532" y="9819"/>
                    <a:pt x="574" y="9819"/>
                  </a:cubicBezTo>
                  <a:cubicBezTo>
                    <a:pt x="768" y="9819"/>
                    <a:pt x="966" y="9557"/>
                    <a:pt x="1028" y="9330"/>
                  </a:cubicBezTo>
                  <a:cubicBezTo>
                    <a:pt x="1354" y="8277"/>
                    <a:pt x="1079" y="6473"/>
                    <a:pt x="1956" y="5696"/>
                  </a:cubicBezTo>
                  <a:cubicBezTo>
                    <a:pt x="2357" y="5295"/>
                    <a:pt x="2658" y="5370"/>
                    <a:pt x="3008" y="4818"/>
                  </a:cubicBezTo>
                  <a:cubicBezTo>
                    <a:pt x="3359" y="4292"/>
                    <a:pt x="3535" y="3716"/>
                    <a:pt x="4086" y="3365"/>
                  </a:cubicBezTo>
                  <a:cubicBezTo>
                    <a:pt x="4136" y="3340"/>
                    <a:pt x="4161" y="3315"/>
                    <a:pt x="4211" y="3315"/>
                  </a:cubicBezTo>
                  <a:cubicBezTo>
                    <a:pt x="4221" y="3313"/>
                    <a:pt x="4230" y="3312"/>
                    <a:pt x="4239" y="3312"/>
                  </a:cubicBezTo>
                  <a:cubicBezTo>
                    <a:pt x="4348" y="3312"/>
                    <a:pt x="4414" y="3449"/>
                    <a:pt x="4437" y="3565"/>
                  </a:cubicBezTo>
                  <a:cubicBezTo>
                    <a:pt x="4487" y="3941"/>
                    <a:pt x="4262" y="4317"/>
                    <a:pt x="4236" y="4718"/>
                  </a:cubicBezTo>
                  <a:cubicBezTo>
                    <a:pt x="4211" y="5044"/>
                    <a:pt x="4337" y="5345"/>
                    <a:pt x="4437" y="5645"/>
                  </a:cubicBezTo>
                  <a:cubicBezTo>
                    <a:pt x="4688" y="6297"/>
                    <a:pt x="4913" y="7350"/>
                    <a:pt x="5540" y="7726"/>
                  </a:cubicBezTo>
                  <a:cubicBezTo>
                    <a:pt x="5732" y="7875"/>
                    <a:pt x="5983" y="7952"/>
                    <a:pt x="6228" y="7952"/>
                  </a:cubicBezTo>
                  <a:cubicBezTo>
                    <a:pt x="6557" y="7952"/>
                    <a:pt x="6875" y="7813"/>
                    <a:pt x="7018" y="7525"/>
                  </a:cubicBezTo>
                  <a:cubicBezTo>
                    <a:pt x="7144" y="7250"/>
                    <a:pt x="7119" y="6924"/>
                    <a:pt x="7069" y="6623"/>
                  </a:cubicBezTo>
                  <a:cubicBezTo>
                    <a:pt x="6893" y="5295"/>
                    <a:pt x="6718" y="3941"/>
                    <a:pt x="6517" y="2588"/>
                  </a:cubicBezTo>
                  <a:cubicBezTo>
                    <a:pt x="6417" y="1886"/>
                    <a:pt x="6066" y="959"/>
                    <a:pt x="5590" y="457"/>
                  </a:cubicBezTo>
                  <a:cubicBezTo>
                    <a:pt x="5266" y="126"/>
                    <a:pt x="4995" y="1"/>
                    <a:pt x="47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4587861" y="4473887"/>
              <a:ext cx="279037" cy="220192"/>
            </a:xfrm>
            <a:custGeom>
              <a:avLst/>
              <a:gdLst/>
              <a:ahLst/>
              <a:cxnLst/>
              <a:rect l="l" t="t" r="r" b="b"/>
              <a:pathLst>
                <a:path w="8322" h="6567" extrusionOk="0">
                  <a:moveTo>
                    <a:pt x="1" y="0"/>
                  </a:moveTo>
                  <a:lnTo>
                    <a:pt x="1" y="1028"/>
                  </a:lnTo>
                  <a:lnTo>
                    <a:pt x="678" y="1028"/>
                  </a:lnTo>
                  <a:lnTo>
                    <a:pt x="1229" y="4111"/>
                  </a:lnTo>
                  <a:cubicBezTo>
                    <a:pt x="1480" y="5539"/>
                    <a:pt x="2708" y="6567"/>
                    <a:pt x="4161" y="6567"/>
                  </a:cubicBezTo>
                  <a:cubicBezTo>
                    <a:pt x="5615" y="6567"/>
                    <a:pt x="6868" y="5539"/>
                    <a:pt x="7119" y="4111"/>
                  </a:cubicBezTo>
                  <a:lnTo>
                    <a:pt x="7670" y="1028"/>
                  </a:lnTo>
                  <a:lnTo>
                    <a:pt x="8322" y="1028"/>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4603017" y="4511709"/>
              <a:ext cx="249597" cy="34"/>
            </a:xfrm>
            <a:custGeom>
              <a:avLst/>
              <a:gdLst/>
              <a:ahLst/>
              <a:cxnLst/>
              <a:rect l="l" t="t" r="r" b="b"/>
              <a:pathLst>
                <a:path w="7444" h="1" fill="none" extrusionOk="0">
                  <a:moveTo>
                    <a:pt x="0" y="0"/>
                  </a:moveTo>
                  <a:lnTo>
                    <a:pt x="7444" y="0"/>
                  </a:ln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1"/>
          <p:cNvGrpSpPr/>
          <p:nvPr/>
        </p:nvGrpSpPr>
        <p:grpSpPr>
          <a:xfrm>
            <a:off x="6334732" y="2388996"/>
            <a:ext cx="2802160" cy="2208198"/>
            <a:chOff x="6334732" y="2125378"/>
            <a:chExt cx="2802160" cy="2208198"/>
          </a:xfrm>
        </p:grpSpPr>
        <p:sp>
          <p:nvSpPr>
            <p:cNvPr id="839" name="Google Shape;839;p31"/>
            <p:cNvSpPr/>
            <p:nvPr/>
          </p:nvSpPr>
          <p:spPr>
            <a:xfrm>
              <a:off x="7573898" y="2700435"/>
              <a:ext cx="230367" cy="195281"/>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7125815" y="3523009"/>
              <a:ext cx="26017" cy="569000"/>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6912761" y="4091949"/>
              <a:ext cx="446897" cy="119563"/>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7138772" y="4094540"/>
              <a:ext cx="52" cy="140345"/>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7323219" y="4195859"/>
              <a:ext cx="72816" cy="72764"/>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7101095" y="4195859"/>
              <a:ext cx="72816" cy="72764"/>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6880318" y="4195859"/>
              <a:ext cx="72764" cy="72764"/>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6706236" y="2782630"/>
              <a:ext cx="681981" cy="787240"/>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7926553" y="4034786"/>
              <a:ext cx="331273" cy="232907"/>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7053104" y="3239731"/>
              <a:ext cx="724789" cy="330962"/>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810146" y="3116490"/>
              <a:ext cx="635233" cy="441663"/>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6797190" y="3263674"/>
              <a:ext cx="1018384" cy="442025"/>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7482996" y="4072463"/>
              <a:ext cx="267630" cy="233529"/>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7177744" y="2495621"/>
              <a:ext cx="513131" cy="64502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7525217" y="3420965"/>
              <a:ext cx="537748" cy="725877"/>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6743913" y="2496917"/>
              <a:ext cx="545626" cy="778066"/>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7476518" y="3260254"/>
              <a:ext cx="344229" cy="889596"/>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7151780" y="3067256"/>
              <a:ext cx="235135" cy="117127"/>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6740027" y="2691729"/>
              <a:ext cx="478045" cy="473691"/>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7316740" y="3132038"/>
              <a:ext cx="641712" cy="23477"/>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7427129" y="2773561"/>
              <a:ext cx="757336" cy="358534"/>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7424537" y="3103482"/>
              <a:ext cx="644303" cy="52033"/>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7786953" y="2925513"/>
              <a:ext cx="48976" cy="35190"/>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7389452" y="2938521"/>
              <a:ext cx="22130" cy="35138"/>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7507665" y="3536017"/>
              <a:ext cx="24721" cy="215649"/>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334732" y="3151551"/>
              <a:ext cx="2802160" cy="52036"/>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393211" y="3163237"/>
              <a:ext cx="314378" cy="1170339"/>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6703645" y="3163237"/>
              <a:ext cx="313082" cy="1170339"/>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7114650" y="2511959"/>
              <a:ext cx="169554" cy="202985"/>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868" name="Google Shape;868;p31"/>
            <p:cNvGrpSpPr/>
            <p:nvPr/>
          </p:nvGrpSpPr>
          <p:grpSpPr>
            <a:xfrm>
              <a:off x="6988000" y="2125378"/>
              <a:ext cx="244243" cy="467604"/>
              <a:chOff x="5990537" y="2792332"/>
              <a:chExt cx="144842" cy="277301"/>
            </a:xfrm>
          </p:grpSpPr>
          <p:sp>
            <p:nvSpPr>
              <p:cNvPr id="869" name="Google Shape;869;p31"/>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73" name="Google Shape;873;p31"/>
          <p:cNvCxnSpPr/>
          <p:nvPr/>
        </p:nvCxnSpPr>
        <p:spPr>
          <a:xfrm>
            <a:off x="3613800" y="4604000"/>
            <a:ext cx="5530200" cy="0"/>
          </a:xfrm>
          <a:prstGeom prst="straightConnector1">
            <a:avLst/>
          </a:prstGeom>
          <a:noFill/>
          <a:ln w="19050" cap="flat" cmpd="sng">
            <a:solidFill>
              <a:schemeClr val="dk1"/>
            </a:solidFill>
            <a:prstDash val="solid"/>
            <a:round/>
            <a:headEnd type="none" w="med" len="med"/>
            <a:tailEnd type="none" w="med" len="med"/>
          </a:ln>
        </p:spPr>
      </p:cxnSp>
      <p:grpSp>
        <p:nvGrpSpPr>
          <p:cNvPr id="874" name="Google Shape;874;p31"/>
          <p:cNvGrpSpPr/>
          <p:nvPr/>
        </p:nvGrpSpPr>
        <p:grpSpPr>
          <a:xfrm>
            <a:off x="7648632" y="-2466"/>
            <a:ext cx="711420" cy="1050883"/>
            <a:chOff x="6034650" y="3474"/>
            <a:chExt cx="711420" cy="1050883"/>
          </a:xfrm>
        </p:grpSpPr>
        <p:sp>
          <p:nvSpPr>
            <p:cNvPr id="875" name="Google Shape;875;p31"/>
            <p:cNvSpPr/>
            <p:nvPr/>
          </p:nvSpPr>
          <p:spPr>
            <a:xfrm>
              <a:off x="6289987" y="853551"/>
              <a:ext cx="200747" cy="200806"/>
            </a:xfrm>
            <a:custGeom>
              <a:avLst/>
              <a:gdLst/>
              <a:ahLst/>
              <a:cxnLst/>
              <a:rect l="l" t="t" r="r" b="b"/>
              <a:pathLst>
                <a:path w="3409" h="3410" extrusionOk="0">
                  <a:moveTo>
                    <a:pt x="1704" y="1"/>
                  </a:moveTo>
                  <a:cubicBezTo>
                    <a:pt x="752" y="1"/>
                    <a:pt x="0" y="752"/>
                    <a:pt x="0" y="1705"/>
                  </a:cubicBezTo>
                  <a:cubicBezTo>
                    <a:pt x="0" y="2657"/>
                    <a:pt x="752" y="3409"/>
                    <a:pt x="1704" y="3409"/>
                  </a:cubicBezTo>
                  <a:cubicBezTo>
                    <a:pt x="2657" y="3409"/>
                    <a:pt x="3409" y="2657"/>
                    <a:pt x="3409" y="1705"/>
                  </a:cubicBezTo>
                  <a:cubicBezTo>
                    <a:pt x="3409" y="752"/>
                    <a:pt x="265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6034650" y="558356"/>
              <a:ext cx="711420" cy="358743"/>
            </a:xfrm>
            <a:custGeom>
              <a:avLst/>
              <a:gdLst/>
              <a:ahLst/>
              <a:cxnLst/>
              <a:rect l="l" t="t" r="r" b="b"/>
              <a:pathLst>
                <a:path w="12081" h="6092" extrusionOk="0">
                  <a:moveTo>
                    <a:pt x="6041" y="1"/>
                  </a:moveTo>
                  <a:cubicBezTo>
                    <a:pt x="2707" y="1"/>
                    <a:pt x="0" y="2708"/>
                    <a:pt x="0" y="6041"/>
                  </a:cubicBezTo>
                  <a:lnTo>
                    <a:pt x="0"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6390331" y="3474"/>
              <a:ext cx="59" cy="554956"/>
            </a:xfrm>
            <a:custGeom>
              <a:avLst/>
              <a:gdLst/>
              <a:ahLst/>
              <a:cxnLst/>
              <a:rect l="l" t="t" r="r" b="b"/>
              <a:pathLst>
                <a:path w="1" h="9424" fill="none" extrusionOk="0">
                  <a:moveTo>
                    <a:pt x="0" y="0"/>
                  </a:moveTo>
                  <a:lnTo>
                    <a:pt x="0" y="9424"/>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8" name="Google Shape;878;p31"/>
          <p:cNvCxnSpPr/>
          <p:nvPr/>
        </p:nvCxnSpPr>
        <p:spPr>
          <a:xfrm>
            <a:off x="668013" y="1136237"/>
            <a:ext cx="1732800" cy="0"/>
          </a:xfrm>
          <a:prstGeom prst="straightConnector1">
            <a:avLst/>
          </a:prstGeom>
          <a:noFill/>
          <a:ln w="19050" cap="flat" cmpd="sng">
            <a:solidFill>
              <a:schemeClr val="dk1"/>
            </a:solidFill>
            <a:prstDash val="solid"/>
            <a:round/>
            <a:headEnd type="none" w="med" len="med"/>
            <a:tailEnd type="none" w="med" len="med"/>
          </a:ln>
        </p:spPr>
      </p:cxnSp>
      <p:grpSp>
        <p:nvGrpSpPr>
          <p:cNvPr id="879" name="Google Shape;879;p31"/>
          <p:cNvGrpSpPr/>
          <p:nvPr/>
        </p:nvGrpSpPr>
        <p:grpSpPr>
          <a:xfrm>
            <a:off x="5620389" y="2174544"/>
            <a:ext cx="979405" cy="2692853"/>
            <a:chOff x="5620389" y="1910926"/>
            <a:chExt cx="979405" cy="2692853"/>
          </a:xfrm>
        </p:grpSpPr>
        <p:sp>
          <p:nvSpPr>
            <p:cNvPr id="880" name="Google Shape;880;p31"/>
            <p:cNvSpPr/>
            <p:nvPr/>
          </p:nvSpPr>
          <p:spPr>
            <a:xfrm>
              <a:off x="6162017" y="4173678"/>
              <a:ext cx="155945" cy="284578"/>
            </a:xfrm>
            <a:custGeom>
              <a:avLst/>
              <a:gdLst/>
              <a:ahLst/>
              <a:cxnLst/>
              <a:rect l="l" t="t" r="r" b="b"/>
              <a:pathLst>
                <a:path w="3009" h="5491" extrusionOk="0">
                  <a:moveTo>
                    <a:pt x="1331" y="0"/>
                  </a:moveTo>
                  <a:cubicBezTo>
                    <a:pt x="899" y="0"/>
                    <a:pt x="570" y="188"/>
                    <a:pt x="427" y="579"/>
                  </a:cubicBezTo>
                  <a:cubicBezTo>
                    <a:pt x="1" y="1732"/>
                    <a:pt x="527" y="3962"/>
                    <a:pt x="828" y="5290"/>
                  </a:cubicBezTo>
                  <a:cubicBezTo>
                    <a:pt x="1007" y="5271"/>
                    <a:pt x="1189" y="5262"/>
                    <a:pt x="1374" y="5262"/>
                  </a:cubicBezTo>
                  <a:cubicBezTo>
                    <a:pt x="1912" y="5262"/>
                    <a:pt x="2467" y="5342"/>
                    <a:pt x="3008" y="5491"/>
                  </a:cubicBezTo>
                  <a:cubicBezTo>
                    <a:pt x="3008" y="4238"/>
                    <a:pt x="2983" y="3010"/>
                    <a:pt x="2908" y="1757"/>
                  </a:cubicBezTo>
                  <a:cubicBezTo>
                    <a:pt x="2883" y="930"/>
                    <a:pt x="2557" y="178"/>
                    <a:pt x="1630" y="27"/>
                  </a:cubicBezTo>
                  <a:cubicBezTo>
                    <a:pt x="1526" y="9"/>
                    <a:pt x="1426" y="0"/>
                    <a:pt x="133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56794" y="2952722"/>
              <a:ext cx="619582" cy="1379561"/>
            </a:xfrm>
            <a:custGeom>
              <a:avLst/>
              <a:gdLst/>
              <a:ahLst/>
              <a:cxnLst/>
              <a:rect l="l" t="t" r="r" b="b"/>
              <a:pathLst>
                <a:path w="11955" h="26619" extrusionOk="0">
                  <a:moveTo>
                    <a:pt x="3842" y="0"/>
                  </a:moveTo>
                  <a:cubicBezTo>
                    <a:pt x="3521" y="0"/>
                    <a:pt x="3201" y="53"/>
                    <a:pt x="2907" y="178"/>
                  </a:cubicBezTo>
                  <a:cubicBezTo>
                    <a:pt x="2005" y="554"/>
                    <a:pt x="1303" y="1280"/>
                    <a:pt x="551" y="1907"/>
                  </a:cubicBezTo>
                  <a:cubicBezTo>
                    <a:pt x="451" y="2408"/>
                    <a:pt x="351" y="2909"/>
                    <a:pt x="251" y="3386"/>
                  </a:cubicBezTo>
                  <a:cubicBezTo>
                    <a:pt x="0" y="4564"/>
                    <a:pt x="326" y="5942"/>
                    <a:pt x="902" y="6970"/>
                  </a:cubicBezTo>
                  <a:cubicBezTo>
                    <a:pt x="1103" y="7371"/>
                    <a:pt x="1353" y="7722"/>
                    <a:pt x="1529" y="8123"/>
                  </a:cubicBezTo>
                  <a:cubicBezTo>
                    <a:pt x="1779" y="8749"/>
                    <a:pt x="1830" y="9426"/>
                    <a:pt x="2030" y="10052"/>
                  </a:cubicBezTo>
                  <a:cubicBezTo>
                    <a:pt x="2231" y="10679"/>
                    <a:pt x="2556" y="11230"/>
                    <a:pt x="2857" y="11807"/>
                  </a:cubicBezTo>
                  <a:cubicBezTo>
                    <a:pt x="4060" y="13962"/>
                    <a:pt x="5489" y="16519"/>
                    <a:pt x="5764" y="19000"/>
                  </a:cubicBezTo>
                  <a:cubicBezTo>
                    <a:pt x="5840" y="19802"/>
                    <a:pt x="5714" y="20679"/>
                    <a:pt x="5689" y="21481"/>
                  </a:cubicBezTo>
                  <a:cubicBezTo>
                    <a:pt x="5639" y="22408"/>
                    <a:pt x="6090" y="23110"/>
                    <a:pt x="6191" y="23987"/>
                  </a:cubicBezTo>
                  <a:cubicBezTo>
                    <a:pt x="6291" y="24814"/>
                    <a:pt x="6291" y="25692"/>
                    <a:pt x="6266" y="26544"/>
                  </a:cubicBezTo>
                  <a:cubicBezTo>
                    <a:pt x="6266" y="26569"/>
                    <a:pt x="6291" y="26619"/>
                    <a:pt x="6341" y="26619"/>
                  </a:cubicBezTo>
                  <a:lnTo>
                    <a:pt x="11704" y="26619"/>
                  </a:lnTo>
                  <a:cubicBezTo>
                    <a:pt x="11729" y="26619"/>
                    <a:pt x="11754" y="26594"/>
                    <a:pt x="11754" y="26544"/>
                  </a:cubicBezTo>
                  <a:cubicBezTo>
                    <a:pt x="11830" y="25992"/>
                    <a:pt x="11855" y="25516"/>
                    <a:pt x="11855" y="25516"/>
                  </a:cubicBezTo>
                  <a:cubicBezTo>
                    <a:pt x="11955" y="24739"/>
                    <a:pt x="11955" y="24088"/>
                    <a:pt x="11754" y="23336"/>
                  </a:cubicBezTo>
                  <a:cubicBezTo>
                    <a:pt x="11654" y="23010"/>
                    <a:pt x="11579" y="22684"/>
                    <a:pt x="11504" y="22358"/>
                  </a:cubicBezTo>
                  <a:cubicBezTo>
                    <a:pt x="11404" y="21832"/>
                    <a:pt x="11353" y="21306"/>
                    <a:pt x="11303" y="20779"/>
                  </a:cubicBezTo>
                  <a:cubicBezTo>
                    <a:pt x="11228" y="20002"/>
                    <a:pt x="11228" y="19200"/>
                    <a:pt x="11153" y="18423"/>
                  </a:cubicBezTo>
                  <a:cubicBezTo>
                    <a:pt x="11078" y="17646"/>
                    <a:pt x="10952" y="16869"/>
                    <a:pt x="10827" y="16118"/>
                  </a:cubicBezTo>
                  <a:cubicBezTo>
                    <a:pt x="10426" y="13812"/>
                    <a:pt x="10025" y="11481"/>
                    <a:pt x="9474" y="9200"/>
                  </a:cubicBezTo>
                  <a:cubicBezTo>
                    <a:pt x="9198" y="8072"/>
                    <a:pt x="8872" y="6920"/>
                    <a:pt x="8496" y="5817"/>
                  </a:cubicBezTo>
                  <a:cubicBezTo>
                    <a:pt x="8045" y="4488"/>
                    <a:pt x="7494" y="3210"/>
                    <a:pt x="6792" y="1982"/>
                  </a:cubicBezTo>
                  <a:cubicBezTo>
                    <a:pt x="6366" y="1255"/>
                    <a:pt x="5865" y="478"/>
                    <a:pt x="4988" y="203"/>
                  </a:cubicBezTo>
                  <a:cubicBezTo>
                    <a:pt x="4630" y="79"/>
                    <a:pt x="4234" y="0"/>
                    <a:pt x="384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097080" y="2305370"/>
              <a:ext cx="502714" cy="862129"/>
            </a:xfrm>
            <a:custGeom>
              <a:avLst/>
              <a:gdLst/>
              <a:ahLst/>
              <a:cxnLst/>
              <a:rect l="l" t="t" r="r" b="b"/>
              <a:pathLst>
                <a:path w="9700" h="16635" extrusionOk="0">
                  <a:moveTo>
                    <a:pt x="1617" y="0"/>
                  </a:moveTo>
                  <a:cubicBezTo>
                    <a:pt x="1143" y="0"/>
                    <a:pt x="668" y="230"/>
                    <a:pt x="427" y="639"/>
                  </a:cubicBezTo>
                  <a:cubicBezTo>
                    <a:pt x="0" y="1365"/>
                    <a:pt x="401" y="1992"/>
                    <a:pt x="552" y="2719"/>
                  </a:cubicBezTo>
                  <a:cubicBezTo>
                    <a:pt x="777" y="3721"/>
                    <a:pt x="953" y="4724"/>
                    <a:pt x="1153" y="5726"/>
                  </a:cubicBezTo>
                  <a:cubicBezTo>
                    <a:pt x="1279" y="6428"/>
                    <a:pt x="1429" y="7105"/>
                    <a:pt x="1655" y="7781"/>
                  </a:cubicBezTo>
                  <a:cubicBezTo>
                    <a:pt x="2532" y="10363"/>
                    <a:pt x="5138" y="12218"/>
                    <a:pt x="5489" y="14974"/>
                  </a:cubicBezTo>
                  <a:cubicBezTo>
                    <a:pt x="5564" y="15375"/>
                    <a:pt x="5665" y="15802"/>
                    <a:pt x="6016" y="15977"/>
                  </a:cubicBezTo>
                  <a:cubicBezTo>
                    <a:pt x="6141" y="16052"/>
                    <a:pt x="6266" y="16077"/>
                    <a:pt x="6417" y="16127"/>
                  </a:cubicBezTo>
                  <a:cubicBezTo>
                    <a:pt x="7068" y="16253"/>
                    <a:pt x="7745" y="16403"/>
                    <a:pt x="8422" y="16553"/>
                  </a:cubicBezTo>
                  <a:cubicBezTo>
                    <a:pt x="8587" y="16598"/>
                    <a:pt x="8761" y="16635"/>
                    <a:pt x="8934" y="16635"/>
                  </a:cubicBezTo>
                  <a:cubicBezTo>
                    <a:pt x="9049" y="16635"/>
                    <a:pt x="9163" y="16619"/>
                    <a:pt x="9274" y="16578"/>
                  </a:cubicBezTo>
                  <a:cubicBezTo>
                    <a:pt x="9524" y="16453"/>
                    <a:pt x="9700" y="16077"/>
                    <a:pt x="9524" y="15852"/>
                  </a:cubicBezTo>
                  <a:cubicBezTo>
                    <a:pt x="9449" y="15776"/>
                    <a:pt x="9324" y="15726"/>
                    <a:pt x="9199" y="15676"/>
                  </a:cubicBezTo>
                  <a:cubicBezTo>
                    <a:pt x="8697" y="15501"/>
                    <a:pt x="7695" y="15350"/>
                    <a:pt x="7369" y="14899"/>
                  </a:cubicBezTo>
                  <a:cubicBezTo>
                    <a:pt x="7043" y="14448"/>
                    <a:pt x="7118" y="13796"/>
                    <a:pt x="6993" y="13270"/>
                  </a:cubicBezTo>
                  <a:cubicBezTo>
                    <a:pt x="6993" y="13270"/>
                    <a:pt x="6993" y="13245"/>
                    <a:pt x="6993" y="13245"/>
                  </a:cubicBezTo>
                  <a:cubicBezTo>
                    <a:pt x="6843" y="12644"/>
                    <a:pt x="6542" y="12067"/>
                    <a:pt x="6391" y="11466"/>
                  </a:cubicBezTo>
                  <a:cubicBezTo>
                    <a:pt x="6091" y="10263"/>
                    <a:pt x="5965" y="8909"/>
                    <a:pt x="5138" y="7932"/>
                  </a:cubicBezTo>
                  <a:cubicBezTo>
                    <a:pt x="4888" y="7631"/>
                    <a:pt x="4587" y="7355"/>
                    <a:pt x="4437" y="7004"/>
                  </a:cubicBezTo>
                  <a:cubicBezTo>
                    <a:pt x="4336" y="6679"/>
                    <a:pt x="4361" y="6328"/>
                    <a:pt x="4386" y="5977"/>
                  </a:cubicBezTo>
                  <a:cubicBezTo>
                    <a:pt x="4462" y="4674"/>
                    <a:pt x="4111" y="3571"/>
                    <a:pt x="3710" y="2368"/>
                  </a:cubicBezTo>
                  <a:cubicBezTo>
                    <a:pt x="3409" y="1516"/>
                    <a:pt x="3058" y="438"/>
                    <a:pt x="2106" y="87"/>
                  </a:cubicBezTo>
                  <a:cubicBezTo>
                    <a:pt x="1950" y="29"/>
                    <a:pt x="1784" y="0"/>
                    <a:pt x="1617"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5702222" y="4245197"/>
              <a:ext cx="165015" cy="272813"/>
            </a:xfrm>
            <a:custGeom>
              <a:avLst/>
              <a:gdLst/>
              <a:ahLst/>
              <a:cxnLst/>
              <a:rect l="l" t="t" r="r" b="b"/>
              <a:pathLst>
                <a:path w="3184" h="5264" extrusionOk="0">
                  <a:moveTo>
                    <a:pt x="1883" y="0"/>
                  </a:moveTo>
                  <a:cubicBezTo>
                    <a:pt x="1448" y="0"/>
                    <a:pt x="1073" y="202"/>
                    <a:pt x="802" y="577"/>
                  </a:cubicBezTo>
                  <a:cubicBezTo>
                    <a:pt x="76" y="1680"/>
                    <a:pt x="25" y="3810"/>
                    <a:pt x="0" y="5088"/>
                  </a:cubicBezTo>
                  <a:cubicBezTo>
                    <a:pt x="205" y="5067"/>
                    <a:pt x="412" y="5055"/>
                    <a:pt x="619" y="5055"/>
                  </a:cubicBezTo>
                  <a:cubicBezTo>
                    <a:pt x="1124" y="5055"/>
                    <a:pt x="1634" y="5122"/>
                    <a:pt x="2131" y="5264"/>
                  </a:cubicBezTo>
                  <a:cubicBezTo>
                    <a:pt x="2431" y="4086"/>
                    <a:pt x="2732" y="2883"/>
                    <a:pt x="3008" y="1680"/>
                  </a:cubicBezTo>
                  <a:cubicBezTo>
                    <a:pt x="3183" y="903"/>
                    <a:pt x="3058" y="176"/>
                    <a:pt x="2156" y="26"/>
                  </a:cubicBezTo>
                  <a:cubicBezTo>
                    <a:pt x="2063" y="9"/>
                    <a:pt x="1972" y="0"/>
                    <a:pt x="188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5682735" y="4452913"/>
              <a:ext cx="335160" cy="150866"/>
            </a:xfrm>
            <a:custGeom>
              <a:avLst/>
              <a:gdLst/>
              <a:ahLst/>
              <a:cxnLst/>
              <a:rect l="l" t="t" r="r" b="b"/>
              <a:pathLst>
                <a:path w="6467" h="2911" extrusionOk="0">
                  <a:moveTo>
                    <a:pt x="2944" y="1"/>
                  </a:moveTo>
                  <a:cubicBezTo>
                    <a:pt x="2865" y="1"/>
                    <a:pt x="2729" y="180"/>
                    <a:pt x="2682" y="203"/>
                  </a:cubicBezTo>
                  <a:cubicBezTo>
                    <a:pt x="2582" y="278"/>
                    <a:pt x="2482" y="354"/>
                    <a:pt x="2356" y="404"/>
                  </a:cubicBezTo>
                  <a:cubicBezTo>
                    <a:pt x="2131" y="504"/>
                    <a:pt x="1880" y="554"/>
                    <a:pt x="1630" y="579"/>
                  </a:cubicBezTo>
                  <a:cubicBezTo>
                    <a:pt x="1564" y="587"/>
                    <a:pt x="1497" y="590"/>
                    <a:pt x="1429" y="590"/>
                  </a:cubicBezTo>
                  <a:cubicBezTo>
                    <a:pt x="1052" y="590"/>
                    <a:pt x="637" y="481"/>
                    <a:pt x="276" y="354"/>
                  </a:cubicBezTo>
                  <a:cubicBezTo>
                    <a:pt x="276" y="704"/>
                    <a:pt x="226" y="1055"/>
                    <a:pt x="151" y="1406"/>
                  </a:cubicBezTo>
                  <a:cubicBezTo>
                    <a:pt x="51" y="1807"/>
                    <a:pt x="0" y="2258"/>
                    <a:pt x="376" y="2509"/>
                  </a:cubicBezTo>
                  <a:cubicBezTo>
                    <a:pt x="677" y="2735"/>
                    <a:pt x="1103" y="2785"/>
                    <a:pt x="1479" y="2810"/>
                  </a:cubicBezTo>
                  <a:cubicBezTo>
                    <a:pt x="2381" y="2860"/>
                    <a:pt x="3309" y="2910"/>
                    <a:pt x="4211" y="2910"/>
                  </a:cubicBezTo>
                  <a:lnTo>
                    <a:pt x="4386" y="2910"/>
                  </a:lnTo>
                  <a:cubicBezTo>
                    <a:pt x="4988" y="2910"/>
                    <a:pt x="5589" y="2885"/>
                    <a:pt x="6116" y="2559"/>
                  </a:cubicBezTo>
                  <a:cubicBezTo>
                    <a:pt x="6116" y="2559"/>
                    <a:pt x="6141" y="2534"/>
                    <a:pt x="6141" y="2534"/>
                  </a:cubicBezTo>
                  <a:cubicBezTo>
                    <a:pt x="6341" y="2409"/>
                    <a:pt x="6467" y="2208"/>
                    <a:pt x="6467" y="1983"/>
                  </a:cubicBezTo>
                  <a:cubicBezTo>
                    <a:pt x="6467" y="1782"/>
                    <a:pt x="6316" y="1607"/>
                    <a:pt x="6141" y="1481"/>
                  </a:cubicBezTo>
                  <a:cubicBezTo>
                    <a:pt x="5990" y="1381"/>
                    <a:pt x="5790" y="1306"/>
                    <a:pt x="5589" y="1281"/>
                  </a:cubicBezTo>
                  <a:cubicBezTo>
                    <a:pt x="5264" y="1181"/>
                    <a:pt x="4963" y="1131"/>
                    <a:pt x="4637" y="1055"/>
                  </a:cubicBezTo>
                  <a:cubicBezTo>
                    <a:pt x="4411" y="1030"/>
                    <a:pt x="4186" y="980"/>
                    <a:pt x="3960" y="905"/>
                  </a:cubicBezTo>
                  <a:cubicBezTo>
                    <a:pt x="3735" y="830"/>
                    <a:pt x="3509" y="679"/>
                    <a:pt x="3334" y="529"/>
                  </a:cubicBezTo>
                  <a:cubicBezTo>
                    <a:pt x="3234" y="429"/>
                    <a:pt x="3158" y="329"/>
                    <a:pt x="3083" y="228"/>
                  </a:cubicBezTo>
                  <a:cubicBezTo>
                    <a:pt x="3058" y="178"/>
                    <a:pt x="3008" y="28"/>
                    <a:pt x="2958" y="3"/>
                  </a:cubicBezTo>
                  <a:cubicBezTo>
                    <a:pt x="2953" y="1"/>
                    <a:pt x="2949" y="1"/>
                    <a:pt x="29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173730" y="4409846"/>
              <a:ext cx="315673" cy="140242"/>
            </a:xfrm>
            <a:custGeom>
              <a:avLst/>
              <a:gdLst/>
              <a:ahLst/>
              <a:cxnLst/>
              <a:rect l="l" t="t" r="r" b="b"/>
              <a:pathLst>
                <a:path w="6091" h="2706" extrusionOk="0">
                  <a:moveTo>
                    <a:pt x="2840" y="0"/>
                  </a:moveTo>
                  <a:cubicBezTo>
                    <a:pt x="2772" y="0"/>
                    <a:pt x="2694" y="45"/>
                    <a:pt x="2632" y="107"/>
                  </a:cubicBezTo>
                  <a:cubicBezTo>
                    <a:pt x="2456" y="232"/>
                    <a:pt x="2231" y="282"/>
                    <a:pt x="2030" y="307"/>
                  </a:cubicBezTo>
                  <a:cubicBezTo>
                    <a:pt x="1790" y="349"/>
                    <a:pt x="1549" y="369"/>
                    <a:pt x="1308" y="369"/>
                  </a:cubicBezTo>
                  <a:cubicBezTo>
                    <a:pt x="973" y="369"/>
                    <a:pt x="637" y="330"/>
                    <a:pt x="301" y="257"/>
                  </a:cubicBezTo>
                  <a:lnTo>
                    <a:pt x="301" y="257"/>
                  </a:lnTo>
                  <a:cubicBezTo>
                    <a:pt x="376" y="533"/>
                    <a:pt x="251" y="784"/>
                    <a:pt x="176" y="1059"/>
                  </a:cubicBezTo>
                  <a:cubicBezTo>
                    <a:pt x="25" y="1611"/>
                    <a:pt x="0" y="2488"/>
                    <a:pt x="702" y="2663"/>
                  </a:cubicBezTo>
                  <a:cubicBezTo>
                    <a:pt x="820" y="2693"/>
                    <a:pt x="942" y="2703"/>
                    <a:pt x="1064" y="2703"/>
                  </a:cubicBezTo>
                  <a:cubicBezTo>
                    <a:pt x="1255" y="2703"/>
                    <a:pt x="1447" y="2679"/>
                    <a:pt x="1629" y="2663"/>
                  </a:cubicBezTo>
                  <a:cubicBezTo>
                    <a:pt x="1814" y="2649"/>
                    <a:pt x="2000" y="2643"/>
                    <a:pt x="2187" y="2643"/>
                  </a:cubicBezTo>
                  <a:cubicBezTo>
                    <a:pt x="2810" y="2643"/>
                    <a:pt x="3438" y="2705"/>
                    <a:pt x="4053" y="2705"/>
                  </a:cubicBezTo>
                  <a:cubicBezTo>
                    <a:pt x="4526" y="2705"/>
                    <a:pt x="4991" y="2669"/>
                    <a:pt x="5439" y="2538"/>
                  </a:cubicBezTo>
                  <a:cubicBezTo>
                    <a:pt x="5714" y="2463"/>
                    <a:pt x="6040" y="2262"/>
                    <a:pt x="6090" y="2012"/>
                  </a:cubicBezTo>
                  <a:cubicBezTo>
                    <a:pt x="6090" y="1962"/>
                    <a:pt x="6090" y="1886"/>
                    <a:pt x="6090" y="1836"/>
                  </a:cubicBezTo>
                  <a:cubicBezTo>
                    <a:pt x="6015" y="1561"/>
                    <a:pt x="5689" y="1435"/>
                    <a:pt x="5389" y="1360"/>
                  </a:cubicBezTo>
                  <a:cubicBezTo>
                    <a:pt x="5138" y="1310"/>
                    <a:pt x="4862" y="1260"/>
                    <a:pt x="4612" y="1210"/>
                  </a:cubicBezTo>
                  <a:cubicBezTo>
                    <a:pt x="4411" y="1134"/>
                    <a:pt x="4261" y="1034"/>
                    <a:pt x="4085" y="959"/>
                  </a:cubicBezTo>
                  <a:cubicBezTo>
                    <a:pt x="3659" y="733"/>
                    <a:pt x="3283" y="558"/>
                    <a:pt x="3008" y="132"/>
                  </a:cubicBezTo>
                  <a:cubicBezTo>
                    <a:pt x="2983" y="82"/>
                    <a:pt x="2933" y="32"/>
                    <a:pt x="2882" y="7"/>
                  </a:cubicBezTo>
                  <a:cubicBezTo>
                    <a:pt x="2869" y="2"/>
                    <a:pt x="2855" y="0"/>
                    <a:pt x="28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5620389" y="2885919"/>
              <a:ext cx="435184" cy="1491039"/>
            </a:xfrm>
            <a:custGeom>
              <a:avLst/>
              <a:gdLst/>
              <a:ahLst/>
              <a:cxnLst/>
              <a:rect l="l" t="t" r="r" b="b"/>
              <a:pathLst>
                <a:path w="8397" h="28770" extrusionOk="0">
                  <a:moveTo>
                    <a:pt x="3635" y="1"/>
                  </a:moveTo>
                  <a:cubicBezTo>
                    <a:pt x="3304" y="1"/>
                    <a:pt x="2977" y="81"/>
                    <a:pt x="2682" y="264"/>
                  </a:cubicBezTo>
                  <a:cubicBezTo>
                    <a:pt x="2156" y="564"/>
                    <a:pt x="1880" y="1066"/>
                    <a:pt x="1604" y="1592"/>
                  </a:cubicBezTo>
                  <a:cubicBezTo>
                    <a:pt x="1454" y="1918"/>
                    <a:pt x="1304" y="2219"/>
                    <a:pt x="1153" y="2544"/>
                  </a:cubicBezTo>
                  <a:cubicBezTo>
                    <a:pt x="802" y="3221"/>
                    <a:pt x="477" y="3923"/>
                    <a:pt x="276" y="4650"/>
                  </a:cubicBezTo>
                  <a:cubicBezTo>
                    <a:pt x="51" y="5402"/>
                    <a:pt x="0" y="6204"/>
                    <a:pt x="201" y="6930"/>
                  </a:cubicBezTo>
                  <a:cubicBezTo>
                    <a:pt x="351" y="7407"/>
                    <a:pt x="627" y="7657"/>
                    <a:pt x="827" y="8058"/>
                  </a:cubicBezTo>
                  <a:cubicBezTo>
                    <a:pt x="1103" y="8584"/>
                    <a:pt x="1279" y="9161"/>
                    <a:pt x="1304" y="9737"/>
                  </a:cubicBezTo>
                  <a:cubicBezTo>
                    <a:pt x="1329" y="10138"/>
                    <a:pt x="1254" y="10564"/>
                    <a:pt x="1254" y="10965"/>
                  </a:cubicBezTo>
                  <a:cubicBezTo>
                    <a:pt x="1203" y="11918"/>
                    <a:pt x="1404" y="12845"/>
                    <a:pt x="1629" y="13747"/>
                  </a:cubicBezTo>
                  <a:cubicBezTo>
                    <a:pt x="1730" y="14098"/>
                    <a:pt x="1855" y="14449"/>
                    <a:pt x="1855" y="14825"/>
                  </a:cubicBezTo>
                  <a:cubicBezTo>
                    <a:pt x="1880" y="15126"/>
                    <a:pt x="1830" y="15427"/>
                    <a:pt x="1805" y="15752"/>
                  </a:cubicBezTo>
                  <a:cubicBezTo>
                    <a:pt x="1755" y="16554"/>
                    <a:pt x="1905" y="17382"/>
                    <a:pt x="1955" y="18209"/>
                  </a:cubicBezTo>
                  <a:cubicBezTo>
                    <a:pt x="2005" y="19036"/>
                    <a:pt x="1830" y="19712"/>
                    <a:pt x="1529" y="20489"/>
                  </a:cubicBezTo>
                  <a:cubicBezTo>
                    <a:pt x="1329" y="20991"/>
                    <a:pt x="1203" y="21517"/>
                    <a:pt x="1203" y="22043"/>
                  </a:cubicBezTo>
                  <a:cubicBezTo>
                    <a:pt x="1203" y="22845"/>
                    <a:pt x="1329" y="23697"/>
                    <a:pt x="1103" y="24474"/>
                  </a:cubicBezTo>
                  <a:cubicBezTo>
                    <a:pt x="1028" y="24725"/>
                    <a:pt x="928" y="24950"/>
                    <a:pt x="827" y="25176"/>
                  </a:cubicBezTo>
                  <a:cubicBezTo>
                    <a:pt x="426" y="26179"/>
                    <a:pt x="251" y="27256"/>
                    <a:pt x="101" y="28309"/>
                  </a:cubicBezTo>
                  <a:cubicBezTo>
                    <a:pt x="76" y="28359"/>
                    <a:pt x="126" y="28434"/>
                    <a:pt x="176" y="28434"/>
                  </a:cubicBezTo>
                  <a:cubicBezTo>
                    <a:pt x="552" y="28484"/>
                    <a:pt x="1830" y="28735"/>
                    <a:pt x="1930" y="28735"/>
                  </a:cubicBezTo>
                  <a:cubicBezTo>
                    <a:pt x="2128" y="28760"/>
                    <a:pt x="2322" y="28770"/>
                    <a:pt x="2513" y="28770"/>
                  </a:cubicBezTo>
                  <a:cubicBezTo>
                    <a:pt x="3155" y="28770"/>
                    <a:pt x="3769" y="28661"/>
                    <a:pt x="4389" y="28661"/>
                  </a:cubicBezTo>
                  <a:cubicBezTo>
                    <a:pt x="4686" y="28661"/>
                    <a:pt x="4984" y="28686"/>
                    <a:pt x="5289" y="28760"/>
                  </a:cubicBezTo>
                  <a:cubicBezTo>
                    <a:pt x="5339" y="28760"/>
                    <a:pt x="5389" y="28735"/>
                    <a:pt x="5414" y="28685"/>
                  </a:cubicBezTo>
                  <a:cubicBezTo>
                    <a:pt x="6291" y="26279"/>
                    <a:pt x="6968" y="23823"/>
                    <a:pt x="7419" y="21316"/>
                  </a:cubicBezTo>
                  <a:cubicBezTo>
                    <a:pt x="7569" y="20590"/>
                    <a:pt x="7469" y="19888"/>
                    <a:pt x="7494" y="19186"/>
                  </a:cubicBezTo>
                  <a:cubicBezTo>
                    <a:pt x="7494" y="18910"/>
                    <a:pt x="7594" y="18509"/>
                    <a:pt x="7670" y="18259"/>
                  </a:cubicBezTo>
                  <a:cubicBezTo>
                    <a:pt x="8071" y="16830"/>
                    <a:pt x="8396" y="15477"/>
                    <a:pt x="8146" y="13998"/>
                  </a:cubicBezTo>
                  <a:cubicBezTo>
                    <a:pt x="8071" y="13522"/>
                    <a:pt x="8021" y="13046"/>
                    <a:pt x="7970" y="12569"/>
                  </a:cubicBezTo>
                  <a:cubicBezTo>
                    <a:pt x="7845" y="11266"/>
                    <a:pt x="7795" y="9938"/>
                    <a:pt x="7720" y="8635"/>
                  </a:cubicBezTo>
                  <a:cubicBezTo>
                    <a:pt x="7670" y="7356"/>
                    <a:pt x="7494" y="6128"/>
                    <a:pt x="7294" y="4875"/>
                  </a:cubicBezTo>
                  <a:cubicBezTo>
                    <a:pt x="7244" y="4424"/>
                    <a:pt x="7294" y="4023"/>
                    <a:pt x="7143" y="3572"/>
                  </a:cubicBezTo>
                  <a:cubicBezTo>
                    <a:pt x="6943" y="2970"/>
                    <a:pt x="6717" y="2394"/>
                    <a:pt x="6391" y="1893"/>
                  </a:cubicBezTo>
                  <a:cubicBezTo>
                    <a:pt x="5940" y="1116"/>
                    <a:pt x="5264" y="439"/>
                    <a:pt x="4411" y="138"/>
                  </a:cubicBezTo>
                  <a:cubicBezTo>
                    <a:pt x="4158" y="50"/>
                    <a:pt x="3895" y="1"/>
                    <a:pt x="36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5713882" y="2231415"/>
              <a:ext cx="478097" cy="829271"/>
            </a:xfrm>
            <a:custGeom>
              <a:avLst/>
              <a:gdLst/>
              <a:ahLst/>
              <a:cxnLst/>
              <a:rect l="l" t="t" r="r" b="b"/>
              <a:pathLst>
                <a:path w="9225" h="16001" extrusionOk="0">
                  <a:moveTo>
                    <a:pt x="5703" y="0"/>
                  </a:moveTo>
                  <a:cubicBezTo>
                    <a:pt x="5565" y="0"/>
                    <a:pt x="5427" y="19"/>
                    <a:pt x="5289" y="60"/>
                  </a:cubicBezTo>
                  <a:cubicBezTo>
                    <a:pt x="5114" y="111"/>
                    <a:pt x="4963" y="186"/>
                    <a:pt x="4838" y="286"/>
                  </a:cubicBezTo>
                  <a:cubicBezTo>
                    <a:pt x="3785" y="938"/>
                    <a:pt x="2883" y="1840"/>
                    <a:pt x="2357" y="2968"/>
                  </a:cubicBezTo>
                  <a:cubicBezTo>
                    <a:pt x="1931" y="3920"/>
                    <a:pt x="1705" y="4923"/>
                    <a:pt x="1530" y="5925"/>
                  </a:cubicBezTo>
                  <a:cubicBezTo>
                    <a:pt x="1405" y="6523"/>
                    <a:pt x="366" y="13620"/>
                    <a:pt x="8" y="13620"/>
                  </a:cubicBezTo>
                  <a:cubicBezTo>
                    <a:pt x="6" y="13620"/>
                    <a:pt x="3" y="13620"/>
                    <a:pt x="1" y="13619"/>
                  </a:cubicBezTo>
                  <a:lnTo>
                    <a:pt x="1" y="13619"/>
                  </a:lnTo>
                  <a:cubicBezTo>
                    <a:pt x="402" y="13745"/>
                    <a:pt x="828" y="13845"/>
                    <a:pt x="1254" y="13995"/>
                  </a:cubicBezTo>
                  <a:cubicBezTo>
                    <a:pt x="1831" y="14221"/>
                    <a:pt x="2432" y="14447"/>
                    <a:pt x="3008" y="14697"/>
                  </a:cubicBezTo>
                  <a:cubicBezTo>
                    <a:pt x="4161" y="15173"/>
                    <a:pt x="5289" y="15700"/>
                    <a:pt x="6517" y="16000"/>
                  </a:cubicBezTo>
                  <a:cubicBezTo>
                    <a:pt x="6668" y="15875"/>
                    <a:pt x="6793" y="15750"/>
                    <a:pt x="6918" y="15524"/>
                  </a:cubicBezTo>
                  <a:cubicBezTo>
                    <a:pt x="7194" y="14898"/>
                    <a:pt x="7420" y="14171"/>
                    <a:pt x="7520" y="13494"/>
                  </a:cubicBezTo>
                  <a:cubicBezTo>
                    <a:pt x="7896" y="11013"/>
                    <a:pt x="8096" y="8331"/>
                    <a:pt x="8723" y="5900"/>
                  </a:cubicBezTo>
                  <a:cubicBezTo>
                    <a:pt x="9024" y="4797"/>
                    <a:pt x="9224" y="3544"/>
                    <a:pt x="8898" y="2416"/>
                  </a:cubicBezTo>
                  <a:cubicBezTo>
                    <a:pt x="8723" y="1865"/>
                    <a:pt x="8372" y="1364"/>
                    <a:pt x="7946" y="963"/>
                  </a:cubicBezTo>
                  <a:cubicBezTo>
                    <a:pt x="7394" y="487"/>
                    <a:pt x="6718" y="186"/>
                    <a:pt x="6041" y="35"/>
                  </a:cubicBezTo>
                  <a:cubicBezTo>
                    <a:pt x="5928" y="13"/>
                    <a:pt x="5816" y="0"/>
                    <a:pt x="570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5838574" y="2420422"/>
              <a:ext cx="622277" cy="841605"/>
            </a:xfrm>
            <a:custGeom>
              <a:avLst/>
              <a:gdLst/>
              <a:ahLst/>
              <a:cxnLst/>
              <a:rect l="l" t="t" r="r" b="b"/>
              <a:pathLst>
                <a:path w="12007" h="16239" extrusionOk="0">
                  <a:moveTo>
                    <a:pt x="1913" y="0"/>
                  </a:moveTo>
                  <a:cubicBezTo>
                    <a:pt x="1827" y="0"/>
                    <a:pt x="1741" y="8"/>
                    <a:pt x="1655" y="23"/>
                  </a:cubicBezTo>
                  <a:cubicBezTo>
                    <a:pt x="928" y="148"/>
                    <a:pt x="402" y="774"/>
                    <a:pt x="201" y="1476"/>
                  </a:cubicBezTo>
                  <a:cubicBezTo>
                    <a:pt x="1" y="2178"/>
                    <a:pt x="51" y="2905"/>
                    <a:pt x="126" y="3632"/>
                  </a:cubicBezTo>
                  <a:cubicBezTo>
                    <a:pt x="227" y="4308"/>
                    <a:pt x="327" y="5010"/>
                    <a:pt x="653" y="5637"/>
                  </a:cubicBezTo>
                  <a:cubicBezTo>
                    <a:pt x="953" y="6238"/>
                    <a:pt x="1404" y="6739"/>
                    <a:pt x="1755" y="7316"/>
                  </a:cubicBezTo>
                  <a:cubicBezTo>
                    <a:pt x="2056" y="7867"/>
                    <a:pt x="2232" y="8469"/>
                    <a:pt x="2507" y="9045"/>
                  </a:cubicBezTo>
                  <a:cubicBezTo>
                    <a:pt x="2983" y="10048"/>
                    <a:pt x="3811" y="10524"/>
                    <a:pt x="4738" y="10950"/>
                  </a:cubicBezTo>
                  <a:cubicBezTo>
                    <a:pt x="5039" y="11075"/>
                    <a:pt x="5364" y="11226"/>
                    <a:pt x="5690" y="11376"/>
                  </a:cubicBezTo>
                  <a:cubicBezTo>
                    <a:pt x="7144" y="12053"/>
                    <a:pt x="8547" y="12880"/>
                    <a:pt x="9826" y="13882"/>
                  </a:cubicBezTo>
                  <a:cubicBezTo>
                    <a:pt x="9450" y="14233"/>
                    <a:pt x="9099" y="14684"/>
                    <a:pt x="9074" y="15186"/>
                  </a:cubicBezTo>
                  <a:cubicBezTo>
                    <a:pt x="9049" y="15700"/>
                    <a:pt x="9432" y="16239"/>
                    <a:pt x="9918" y="16239"/>
                  </a:cubicBezTo>
                  <a:cubicBezTo>
                    <a:pt x="9929" y="16239"/>
                    <a:pt x="9940" y="16239"/>
                    <a:pt x="9951" y="16238"/>
                  </a:cubicBezTo>
                  <a:cubicBezTo>
                    <a:pt x="10252" y="15912"/>
                    <a:pt x="10302" y="15436"/>
                    <a:pt x="10502" y="15035"/>
                  </a:cubicBezTo>
                  <a:cubicBezTo>
                    <a:pt x="10778" y="14534"/>
                    <a:pt x="11630" y="14534"/>
                    <a:pt x="11806" y="14158"/>
                  </a:cubicBezTo>
                  <a:cubicBezTo>
                    <a:pt x="12006" y="13757"/>
                    <a:pt x="11555" y="13206"/>
                    <a:pt x="11329" y="12930"/>
                  </a:cubicBezTo>
                  <a:cubicBezTo>
                    <a:pt x="10703" y="12103"/>
                    <a:pt x="9700" y="11627"/>
                    <a:pt x="9049" y="10825"/>
                  </a:cubicBezTo>
                  <a:cubicBezTo>
                    <a:pt x="8823" y="10549"/>
                    <a:pt x="8673" y="10198"/>
                    <a:pt x="8472" y="9897"/>
                  </a:cubicBezTo>
                  <a:cubicBezTo>
                    <a:pt x="8121" y="9396"/>
                    <a:pt x="7695" y="8970"/>
                    <a:pt x="7194" y="8669"/>
                  </a:cubicBezTo>
                  <a:cubicBezTo>
                    <a:pt x="6217" y="8043"/>
                    <a:pt x="5866" y="7165"/>
                    <a:pt x="5389" y="6138"/>
                  </a:cubicBezTo>
                  <a:cubicBezTo>
                    <a:pt x="5239" y="5837"/>
                    <a:pt x="5089" y="5511"/>
                    <a:pt x="4988" y="5160"/>
                  </a:cubicBezTo>
                  <a:cubicBezTo>
                    <a:pt x="4888" y="4734"/>
                    <a:pt x="4888" y="4283"/>
                    <a:pt x="4838" y="3832"/>
                  </a:cubicBezTo>
                  <a:cubicBezTo>
                    <a:pt x="4738" y="3206"/>
                    <a:pt x="4487" y="2604"/>
                    <a:pt x="4212" y="2028"/>
                  </a:cubicBezTo>
                  <a:cubicBezTo>
                    <a:pt x="3961" y="1501"/>
                    <a:pt x="3660" y="975"/>
                    <a:pt x="3234" y="574"/>
                  </a:cubicBezTo>
                  <a:cubicBezTo>
                    <a:pt x="2872" y="233"/>
                    <a:pt x="2400" y="0"/>
                    <a:pt x="191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6026960" y="2233643"/>
              <a:ext cx="288413" cy="336041"/>
            </a:xfrm>
            <a:custGeom>
              <a:avLst/>
              <a:gdLst/>
              <a:ahLst/>
              <a:cxnLst/>
              <a:rect l="l" t="t" r="r" b="b"/>
              <a:pathLst>
                <a:path w="5565" h="6484" extrusionOk="0">
                  <a:moveTo>
                    <a:pt x="1772" y="1"/>
                  </a:moveTo>
                  <a:cubicBezTo>
                    <a:pt x="1596" y="1"/>
                    <a:pt x="1421" y="29"/>
                    <a:pt x="1253" y="93"/>
                  </a:cubicBezTo>
                  <a:cubicBezTo>
                    <a:pt x="1028" y="168"/>
                    <a:pt x="827" y="343"/>
                    <a:pt x="677" y="544"/>
                  </a:cubicBezTo>
                  <a:cubicBezTo>
                    <a:pt x="526" y="719"/>
                    <a:pt x="401" y="970"/>
                    <a:pt x="351" y="1195"/>
                  </a:cubicBezTo>
                  <a:cubicBezTo>
                    <a:pt x="0" y="2449"/>
                    <a:pt x="476" y="3977"/>
                    <a:pt x="1003" y="5105"/>
                  </a:cubicBezTo>
                  <a:cubicBezTo>
                    <a:pt x="1203" y="5506"/>
                    <a:pt x="1278" y="6208"/>
                    <a:pt x="1729" y="6434"/>
                  </a:cubicBezTo>
                  <a:cubicBezTo>
                    <a:pt x="1805" y="6469"/>
                    <a:pt x="1875" y="6483"/>
                    <a:pt x="1942" y="6483"/>
                  </a:cubicBezTo>
                  <a:cubicBezTo>
                    <a:pt x="2161" y="6483"/>
                    <a:pt x="2339" y="6323"/>
                    <a:pt x="2531" y="6208"/>
                  </a:cubicBezTo>
                  <a:cubicBezTo>
                    <a:pt x="2857" y="6058"/>
                    <a:pt x="3183" y="5932"/>
                    <a:pt x="3509" y="5757"/>
                  </a:cubicBezTo>
                  <a:cubicBezTo>
                    <a:pt x="4186" y="5406"/>
                    <a:pt x="4887" y="5005"/>
                    <a:pt x="5564" y="4604"/>
                  </a:cubicBezTo>
                  <a:cubicBezTo>
                    <a:pt x="5188" y="2900"/>
                    <a:pt x="4386" y="1170"/>
                    <a:pt x="2857" y="318"/>
                  </a:cubicBezTo>
                  <a:cubicBezTo>
                    <a:pt x="2533" y="130"/>
                    <a:pt x="2150" y="1"/>
                    <a:pt x="1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5919111" y="1982031"/>
              <a:ext cx="250735" cy="359207"/>
            </a:xfrm>
            <a:custGeom>
              <a:avLst/>
              <a:gdLst/>
              <a:ahLst/>
              <a:cxnLst/>
              <a:rect l="l" t="t" r="r" b="b"/>
              <a:pathLst>
                <a:path w="4838" h="6931" extrusionOk="0">
                  <a:moveTo>
                    <a:pt x="3339" y="0"/>
                  </a:moveTo>
                  <a:cubicBezTo>
                    <a:pt x="2575" y="0"/>
                    <a:pt x="1711" y="469"/>
                    <a:pt x="1429" y="1163"/>
                  </a:cubicBezTo>
                  <a:cubicBezTo>
                    <a:pt x="1229" y="1690"/>
                    <a:pt x="1229" y="2241"/>
                    <a:pt x="1179" y="2792"/>
                  </a:cubicBezTo>
                  <a:cubicBezTo>
                    <a:pt x="1129" y="3294"/>
                    <a:pt x="1028" y="3770"/>
                    <a:pt x="903" y="4196"/>
                  </a:cubicBezTo>
                  <a:cubicBezTo>
                    <a:pt x="728" y="4772"/>
                    <a:pt x="502" y="5299"/>
                    <a:pt x="277" y="5900"/>
                  </a:cubicBezTo>
                  <a:cubicBezTo>
                    <a:pt x="1" y="6702"/>
                    <a:pt x="978" y="6928"/>
                    <a:pt x="1605" y="6928"/>
                  </a:cubicBezTo>
                  <a:cubicBezTo>
                    <a:pt x="1647" y="6930"/>
                    <a:pt x="1688" y="6931"/>
                    <a:pt x="1730" y="6931"/>
                  </a:cubicBezTo>
                  <a:cubicBezTo>
                    <a:pt x="2161" y="6931"/>
                    <a:pt x="2574" y="6819"/>
                    <a:pt x="3008" y="6727"/>
                  </a:cubicBezTo>
                  <a:cubicBezTo>
                    <a:pt x="3084" y="6727"/>
                    <a:pt x="3184" y="6702"/>
                    <a:pt x="3259" y="6627"/>
                  </a:cubicBezTo>
                  <a:cubicBezTo>
                    <a:pt x="3284" y="6552"/>
                    <a:pt x="3309" y="6477"/>
                    <a:pt x="3309" y="6401"/>
                  </a:cubicBezTo>
                  <a:cubicBezTo>
                    <a:pt x="3359" y="5725"/>
                    <a:pt x="3409" y="4772"/>
                    <a:pt x="3785" y="4171"/>
                  </a:cubicBezTo>
                  <a:cubicBezTo>
                    <a:pt x="4011" y="3845"/>
                    <a:pt x="4337" y="3544"/>
                    <a:pt x="4387" y="3118"/>
                  </a:cubicBezTo>
                  <a:cubicBezTo>
                    <a:pt x="4487" y="2266"/>
                    <a:pt x="4838" y="311"/>
                    <a:pt x="3685" y="35"/>
                  </a:cubicBezTo>
                  <a:cubicBezTo>
                    <a:pt x="3574" y="12"/>
                    <a:pt x="3457" y="0"/>
                    <a:pt x="333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5955493" y="1910926"/>
              <a:ext cx="223474" cy="222127"/>
            </a:xfrm>
            <a:custGeom>
              <a:avLst/>
              <a:gdLst/>
              <a:ahLst/>
              <a:cxnLst/>
              <a:rect l="l" t="t" r="r" b="b"/>
              <a:pathLst>
                <a:path w="4312" h="4286" extrusionOk="0">
                  <a:moveTo>
                    <a:pt x="3254" y="0"/>
                  </a:moveTo>
                  <a:cubicBezTo>
                    <a:pt x="2939" y="0"/>
                    <a:pt x="2632" y="102"/>
                    <a:pt x="2407" y="305"/>
                  </a:cubicBezTo>
                  <a:cubicBezTo>
                    <a:pt x="2281" y="405"/>
                    <a:pt x="2181" y="530"/>
                    <a:pt x="2056" y="605"/>
                  </a:cubicBezTo>
                  <a:cubicBezTo>
                    <a:pt x="1981" y="630"/>
                    <a:pt x="1905" y="630"/>
                    <a:pt x="1830" y="655"/>
                  </a:cubicBezTo>
                  <a:cubicBezTo>
                    <a:pt x="1154" y="756"/>
                    <a:pt x="552" y="1182"/>
                    <a:pt x="176" y="1758"/>
                  </a:cubicBezTo>
                  <a:cubicBezTo>
                    <a:pt x="101" y="1884"/>
                    <a:pt x="26" y="2034"/>
                    <a:pt x="26" y="2184"/>
                  </a:cubicBezTo>
                  <a:cubicBezTo>
                    <a:pt x="1" y="2285"/>
                    <a:pt x="26" y="2410"/>
                    <a:pt x="26" y="2535"/>
                  </a:cubicBezTo>
                  <a:cubicBezTo>
                    <a:pt x="76" y="2811"/>
                    <a:pt x="126" y="3087"/>
                    <a:pt x="201" y="3362"/>
                  </a:cubicBezTo>
                  <a:cubicBezTo>
                    <a:pt x="226" y="3488"/>
                    <a:pt x="276" y="3613"/>
                    <a:pt x="276" y="3738"/>
                  </a:cubicBezTo>
                  <a:cubicBezTo>
                    <a:pt x="276" y="3838"/>
                    <a:pt x="251" y="3939"/>
                    <a:pt x="301" y="4039"/>
                  </a:cubicBezTo>
                  <a:cubicBezTo>
                    <a:pt x="354" y="4216"/>
                    <a:pt x="453" y="4285"/>
                    <a:pt x="565" y="4285"/>
                  </a:cubicBezTo>
                  <a:cubicBezTo>
                    <a:pt x="721" y="4285"/>
                    <a:pt x="901" y="4150"/>
                    <a:pt x="1003" y="3989"/>
                  </a:cubicBezTo>
                  <a:cubicBezTo>
                    <a:pt x="1128" y="3763"/>
                    <a:pt x="1229" y="3513"/>
                    <a:pt x="1304" y="3262"/>
                  </a:cubicBezTo>
                  <a:cubicBezTo>
                    <a:pt x="1429" y="2961"/>
                    <a:pt x="1580" y="2635"/>
                    <a:pt x="1855" y="2435"/>
                  </a:cubicBezTo>
                  <a:cubicBezTo>
                    <a:pt x="2106" y="2260"/>
                    <a:pt x="2432" y="2184"/>
                    <a:pt x="2758" y="2134"/>
                  </a:cubicBezTo>
                  <a:cubicBezTo>
                    <a:pt x="3108" y="2084"/>
                    <a:pt x="3585" y="2034"/>
                    <a:pt x="3810" y="1783"/>
                  </a:cubicBezTo>
                  <a:cubicBezTo>
                    <a:pt x="4086" y="1483"/>
                    <a:pt x="4311" y="1107"/>
                    <a:pt x="4261" y="706"/>
                  </a:cubicBezTo>
                  <a:cubicBezTo>
                    <a:pt x="4261" y="605"/>
                    <a:pt x="4236" y="505"/>
                    <a:pt x="4186" y="405"/>
                  </a:cubicBezTo>
                  <a:cubicBezTo>
                    <a:pt x="4136" y="330"/>
                    <a:pt x="4036" y="254"/>
                    <a:pt x="3961" y="179"/>
                  </a:cubicBezTo>
                  <a:cubicBezTo>
                    <a:pt x="3785" y="79"/>
                    <a:pt x="3560" y="4"/>
                    <a:pt x="3359" y="4"/>
                  </a:cubicBezTo>
                  <a:cubicBezTo>
                    <a:pt x="3324" y="1"/>
                    <a:pt x="3289" y="0"/>
                    <a:pt x="32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6013952" y="2883949"/>
              <a:ext cx="33842" cy="31614"/>
            </a:xfrm>
            <a:custGeom>
              <a:avLst/>
              <a:gdLst/>
              <a:ahLst/>
              <a:cxnLst/>
              <a:rect l="l" t="t" r="r" b="b"/>
              <a:pathLst>
                <a:path w="653" h="610" extrusionOk="0">
                  <a:moveTo>
                    <a:pt x="26" y="1"/>
                  </a:moveTo>
                  <a:cubicBezTo>
                    <a:pt x="0" y="101"/>
                    <a:pt x="0" y="201"/>
                    <a:pt x="26" y="277"/>
                  </a:cubicBezTo>
                  <a:cubicBezTo>
                    <a:pt x="51" y="427"/>
                    <a:pt x="176" y="527"/>
                    <a:pt x="326" y="577"/>
                  </a:cubicBezTo>
                  <a:cubicBezTo>
                    <a:pt x="351" y="602"/>
                    <a:pt x="376" y="602"/>
                    <a:pt x="401" y="602"/>
                  </a:cubicBezTo>
                  <a:cubicBezTo>
                    <a:pt x="420" y="607"/>
                    <a:pt x="437" y="609"/>
                    <a:pt x="454" y="609"/>
                  </a:cubicBezTo>
                  <a:cubicBezTo>
                    <a:pt x="529" y="609"/>
                    <a:pt x="591" y="568"/>
                    <a:pt x="652" y="527"/>
                  </a:cubicBezTo>
                  <a:lnTo>
                    <a:pt x="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5810018" y="2382434"/>
              <a:ext cx="275404" cy="310646"/>
            </a:xfrm>
            <a:custGeom>
              <a:avLst/>
              <a:gdLst/>
              <a:ahLst/>
              <a:cxnLst/>
              <a:rect l="l" t="t" r="r" b="b"/>
              <a:pathLst>
                <a:path w="5314" h="5994" extrusionOk="0">
                  <a:moveTo>
                    <a:pt x="2594" y="1"/>
                  </a:moveTo>
                  <a:cubicBezTo>
                    <a:pt x="2492" y="1"/>
                    <a:pt x="2388" y="10"/>
                    <a:pt x="2281" y="29"/>
                  </a:cubicBezTo>
                  <a:cubicBezTo>
                    <a:pt x="1730" y="129"/>
                    <a:pt x="1279" y="505"/>
                    <a:pt x="878" y="906"/>
                  </a:cubicBezTo>
                  <a:cubicBezTo>
                    <a:pt x="427" y="1357"/>
                    <a:pt x="176" y="1808"/>
                    <a:pt x="51" y="2360"/>
                  </a:cubicBezTo>
                  <a:cubicBezTo>
                    <a:pt x="26" y="2585"/>
                    <a:pt x="1" y="2836"/>
                    <a:pt x="26" y="3086"/>
                  </a:cubicBezTo>
                  <a:cubicBezTo>
                    <a:pt x="51" y="4064"/>
                    <a:pt x="301" y="5041"/>
                    <a:pt x="527" y="5994"/>
                  </a:cubicBezTo>
                  <a:cubicBezTo>
                    <a:pt x="1053" y="5467"/>
                    <a:pt x="1805" y="5242"/>
                    <a:pt x="2507" y="5016"/>
                  </a:cubicBezTo>
                  <a:cubicBezTo>
                    <a:pt x="3284" y="4791"/>
                    <a:pt x="4036" y="4565"/>
                    <a:pt x="4788" y="4314"/>
                  </a:cubicBezTo>
                  <a:cubicBezTo>
                    <a:pt x="4988" y="4264"/>
                    <a:pt x="5239" y="4164"/>
                    <a:pt x="5289" y="3939"/>
                  </a:cubicBezTo>
                  <a:cubicBezTo>
                    <a:pt x="5314" y="3863"/>
                    <a:pt x="5314" y="3788"/>
                    <a:pt x="5314" y="3713"/>
                  </a:cubicBezTo>
                  <a:cubicBezTo>
                    <a:pt x="5172" y="2368"/>
                    <a:pt x="4231" y="1"/>
                    <a:pt x="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6067228" y="2163109"/>
              <a:ext cx="69706" cy="97433"/>
            </a:xfrm>
            <a:custGeom>
              <a:avLst/>
              <a:gdLst/>
              <a:ahLst/>
              <a:cxnLst/>
              <a:rect l="l" t="t" r="r" b="b"/>
              <a:pathLst>
                <a:path w="1345" h="1880" extrusionOk="0">
                  <a:moveTo>
                    <a:pt x="1278" y="0"/>
                  </a:moveTo>
                  <a:cubicBezTo>
                    <a:pt x="1257" y="0"/>
                    <a:pt x="1225" y="15"/>
                    <a:pt x="1178" y="50"/>
                  </a:cubicBezTo>
                  <a:cubicBezTo>
                    <a:pt x="1078" y="150"/>
                    <a:pt x="952" y="175"/>
                    <a:pt x="802" y="201"/>
                  </a:cubicBezTo>
                  <a:cubicBezTo>
                    <a:pt x="744" y="212"/>
                    <a:pt x="684" y="217"/>
                    <a:pt x="624" y="217"/>
                  </a:cubicBezTo>
                  <a:cubicBezTo>
                    <a:pt x="423" y="217"/>
                    <a:pt x="212" y="164"/>
                    <a:pt x="0" y="125"/>
                  </a:cubicBezTo>
                  <a:lnTo>
                    <a:pt x="0" y="125"/>
                  </a:lnTo>
                  <a:cubicBezTo>
                    <a:pt x="0" y="125"/>
                    <a:pt x="0" y="125"/>
                    <a:pt x="25" y="150"/>
                  </a:cubicBezTo>
                  <a:cubicBezTo>
                    <a:pt x="50" y="201"/>
                    <a:pt x="100" y="276"/>
                    <a:pt x="100" y="301"/>
                  </a:cubicBezTo>
                  <a:cubicBezTo>
                    <a:pt x="150" y="401"/>
                    <a:pt x="201" y="501"/>
                    <a:pt x="226" y="602"/>
                  </a:cubicBezTo>
                  <a:cubicBezTo>
                    <a:pt x="369" y="1008"/>
                    <a:pt x="535" y="1415"/>
                    <a:pt x="529" y="1821"/>
                  </a:cubicBezTo>
                  <a:lnTo>
                    <a:pt x="529" y="1821"/>
                  </a:lnTo>
                  <a:cubicBezTo>
                    <a:pt x="549" y="1546"/>
                    <a:pt x="708" y="1310"/>
                    <a:pt x="802" y="1053"/>
                  </a:cubicBezTo>
                  <a:cubicBezTo>
                    <a:pt x="902" y="752"/>
                    <a:pt x="1078" y="501"/>
                    <a:pt x="1253" y="251"/>
                  </a:cubicBezTo>
                  <a:cubicBezTo>
                    <a:pt x="1292" y="155"/>
                    <a:pt x="1345" y="0"/>
                    <a:pt x="1278" y="0"/>
                  </a:cubicBezTo>
                  <a:close/>
                  <a:moveTo>
                    <a:pt x="529" y="1821"/>
                  </a:moveTo>
                  <a:cubicBezTo>
                    <a:pt x="527" y="1840"/>
                    <a:pt x="526" y="1860"/>
                    <a:pt x="526" y="1880"/>
                  </a:cubicBezTo>
                  <a:cubicBezTo>
                    <a:pt x="527" y="1860"/>
                    <a:pt x="528" y="1841"/>
                    <a:pt x="529" y="182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6091897" y="2108536"/>
              <a:ext cx="39025" cy="20057"/>
            </a:xfrm>
            <a:custGeom>
              <a:avLst/>
              <a:gdLst/>
              <a:ahLst/>
              <a:cxnLst/>
              <a:rect l="l" t="t" r="r" b="b"/>
              <a:pathLst>
                <a:path w="753" h="387" extrusionOk="0">
                  <a:moveTo>
                    <a:pt x="0" y="0"/>
                  </a:moveTo>
                  <a:cubicBezTo>
                    <a:pt x="0" y="51"/>
                    <a:pt x="25" y="101"/>
                    <a:pt x="50" y="151"/>
                  </a:cubicBezTo>
                  <a:cubicBezTo>
                    <a:pt x="100" y="226"/>
                    <a:pt x="151" y="301"/>
                    <a:pt x="226" y="326"/>
                  </a:cubicBezTo>
                  <a:cubicBezTo>
                    <a:pt x="299" y="363"/>
                    <a:pt x="373" y="386"/>
                    <a:pt x="436" y="386"/>
                  </a:cubicBezTo>
                  <a:cubicBezTo>
                    <a:pt x="459" y="386"/>
                    <a:pt x="481" y="383"/>
                    <a:pt x="501" y="376"/>
                  </a:cubicBezTo>
                  <a:cubicBezTo>
                    <a:pt x="627" y="326"/>
                    <a:pt x="702" y="226"/>
                    <a:pt x="752" y="101"/>
                  </a:cubicBezTo>
                  <a:cubicBezTo>
                    <a:pt x="752" y="76"/>
                    <a:pt x="752" y="51"/>
                    <a:pt x="727" y="5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159;p59">
            <a:extLst>
              <a:ext uri="{FF2B5EF4-FFF2-40B4-BE49-F238E27FC236}">
                <a16:creationId xmlns:a16="http://schemas.microsoft.com/office/drawing/2014/main" id="{9CF0BC2F-75FB-ADFE-298E-12433162972C}"/>
              </a:ext>
            </a:extLst>
          </p:cNvPr>
          <p:cNvSpPr/>
          <p:nvPr/>
        </p:nvSpPr>
        <p:spPr>
          <a:xfrm>
            <a:off x="7552581" y="1108504"/>
            <a:ext cx="1492533" cy="1395848"/>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31;p31">
            <a:extLst>
              <a:ext uri="{FF2B5EF4-FFF2-40B4-BE49-F238E27FC236}">
                <a16:creationId xmlns:a16="http://schemas.microsoft.com/office/drawing/2014/main" id="{21068936-929F-8B2F-9D0A-5FE3B0E396B8}"/>
              </a:ext>
            </a:extLst>
          </p:cNvPr>
          <p:cNvSpPr txBox="1">
            <a:spLocks/>
          </p:cNvSpPr>
          <p:nvPr/>
        </p:nvSpPr>
        <p:spPr>
          <a:xfrm>
            <a:off x="573089" y="1040572"/>
            <a:ext cx="6696258" cy="8311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10000" b="0"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ID" sz="3200" dirty="0"/>
              <a:t>Cont</a:t>
            </a:r>
            <a:r>
              <a:rPr lang="en-ID" sz="3200" dirty="0">
                <a:solidFill>
                  <a:schemeClr val="tx1"/>
                </a:solidFill>
              </a:rPr>
              <a:t>ext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grpSp>
        <p:nvGrpSpPr>
          <p:cNvPr id="1293" name="Google Shape;1293;p46"/>
          <p:cNvGrpSpPr/>
          <p:nvPr/>
        </p:nvGrpSpPr>
        <p:grpSpPr>
          <a:xfrm>
            <a:off x="5433105" y="1064556"/>
            <a:ext cx="965018" cy="965018"/>
            <a:chOff x="9606175" y="880525"/>
            <a:chExt cx="1667562" cy="1667562"/>
          </a:xfrm>
        </p:grpSpPr>
        <p:sp>
          <p:nvSpPr>
            <p:cNvPr id="1294" name="Google Shape;1294;p46"/>
            <p:cNvSpPr/>
            <p:nvPr/>
          </p:nvSpPr>
          <p:spPr>
            <a:xfrm>
              <a:off x="9606175" y="880525"/>
              <a:ext cx="1667562" cy="1667562"/>
            </a:xfrm>
            <a:custGeom>
              <a:avLst/>
              <a:gdLst/>
              <a:ahLst/>
              <a:cxnLst/>
              <a:rect l="l" t="t" r="r" b="b"/>
              <a:pathLst>
                <a:path w="80152" h="80152" extrusionOk="0">
                  <a:moveTo>
                    <a:pt x="40076" y="1"/>
                  </a:moveTo>
                  <a:cubicBezTo>
                    <a:pt x="17946" y="1"/>
                    <a:pt x="1" y="17946"/>
                    <a:pt x="1" y="40076"/>
                  </a:cubicBezTo>
                  <a:cubicBezTo>
                    <a:pt x="1" y="62207"/>
                    <a:pt x="17946" y="80152"/>
                    <a:pt x="40076" y="80152"/>
                  </a:cubicBezTo>
                  <a:cubicBezTo>
                    <a:pt x="62207" y="80152"/>
                    <a:pt x="80152" y="62207"/>
                    <a:pt x="80152" y="40076"/>
                  </a:cubicBezTo>
                  <a:cubicBezTo>
                    <a:pt x="80152" y="17946"/>
                    <a:pt x="62207" y="1"/>
                    <a:pt x="40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p:cNvSpPr/>
            <p:nvPr/>
          </p:nvSpPr>
          <p:spPr>
            <a:xfrm>
              <a:off x="9792860" y="1067210"/>
              <a:ext cx="1294217" cy="1294217"/>
            </a:xfrm>
            <a:custGeom>
              <a:avLst/>
              <a:gdLst/>
              <a:ahLst/>
              <a:cxnLst/>
              <a:rect l="l" t="t" r="r" b="b"/>
              <a:pathLst>
                <a:path w="62207" h="62207" extrusionOk="0">
                  <a:moveTo>
                    <a:pt x="31103" y="0"/>
                  </a:moveTo>
                  <a:cubicBezTo>
                    <a:pt x="13935" y="0"/>
                    <a:pt x="0" y="13935"/>
                    <a:pt x="0" y="31103"/>
                  </a:cubicBezTo>
                  <a:cubicBezTo>
                    <a:pt x="0" y="48296"/>
                    <a:pt x="13935" y="62206"/>
                    <a:pt x="31103" y="62206"/>
                  </a:cubicBezTo>
                  <a:cubicBezTo>
                    <a:pt x="48296" y="62206"/>
                    <a:pt x="62206" y="48296"/>
                    <a:pt x="62206" y="31103"/>
                  </a:cubicBezTo>
                  <a:cubicBezTo>
                    <a:pt x="62206" y="13935"/>
                    <a:pt x="48296" y="0"/>
                    <a:pt x="3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p:cNvSpPr/>
            <p:nvPr/>
          </p:nvSpPr>
          <p:spPr>
            <a:xfrm>
              <a:off x="11043250" y="1701268"/>
              <a:ext cx="123082" cy="26089"/>
            </a:xfrm>
            <a:custGeom>
              <a:avLst/>
              <a:gdLst/>
              <a:ahLst/>
              <a:cxnLst/>
              <a:rect l="l" t="t" r="r" b="b"/>
              <a:pathLst>
                <a:path w="5916" h="1254" extrusionOk="0">
                  <a:moveTo>
                    <a:pt x="1" y="1"/>
                  </a:moveTo>
                  <a:lnTo>
                    <a:pt x="1" y="1254"/>
                  </a:lnTo>
                  <a:lnTo>
                    <a:pt x="5916" y="1254"/>
                  </a:lnTo>
                  <a:lnTo>
                    <a:pt x="5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a:off x="9705249" y="1701268"/>
              <a:ext cx="123082" cy="26089"/>
            </a:xfrm>
            <a:custGeom>
              <a:avLst/>
              <a:gdLst/>
              <a:ahLst/>
              <a:cxnLst/>
              <a:rect l="l" t="t" r="r" b="b"/>
              <a:pathLst>
                <a:path w="5916" h="1254" extrusionOk="0">
                  <a:moveTo>
                    <a:pt x="1" y="1"/>
                  </a:moveTo>
                  <a:lnTo>
                    <a:pt x="1" y="1254"/>
                  </a:lnTo>
                  <a:lnTo>
                    <a:pt x="5916" y="1254"/>
                  </a:lnTo>
                  <a:lnTo>
                    <a:pt x="5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p:cNvSpPr/>
            <p:nvPr/>
          </p:nvSpPr>
          <p:spPr>
            <a:xfrm>
              <a:off x="10422757" y="983781"/>
              <a:ext cx="26089" cy="123082"/>
            </a:xfrm>
            <a:custGeom>
              <a:avLst/>
              <a:gdLst/>
              <a:ahLst/>
              <a:cxnLst/>
              <a:rect l="l" t="t" r="r" b="b"/>
              <a:pathLst>
                <a:path w="1254" h="5916" extrusionOk="0">
                  <a:moveTo>
                    <a:pt x="0" y="0"/>
                  </a:moveTo>
                  <a:lnTo>
                    <a:pt x="0" y="5915"/>
                  </a:lnTo>
                  <a:lnTo>
                    <a:pt x="1253" y="5915"/>
                  </a:lnTo>
                  <a:lnTo>
                    <a:pt x="1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10422757" y="2322302"/>
              <a:ext cx="26089" cy="122562"/>
            </a:xfrm>
            <a:custGeom>
              <a:avLst/>
              <a:gdLst/>
              <a:ahLst/>
              <a:cxnLst/>
              <a:rect l="l" t="t" r="r" b="b"/>
              <a:pathLst>
                <a:path w="1254" h="5891" extrusionOk="0">
                  <a:moveTo>
                    <a:pt x="0" y="1"/>
                  </a:moveTo>
                  <a:lnTo>
                    <a:pt x="0" y="5890"/>
                  </a:lnTo>
                  <a:lnTo>
                    <a:pt x="1253" y="5890"/>
                  </a:lnTo>
                  <a:lnTo>
                    <a:pt x="1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10371638" y="1151158"/>
              <a:ext cx="396314" cy="631473"/>
            </a:xfrm>
            <a:custGeom>
              <a:avLst/>
              <a:gdLst/>
              <a:ahLst/>
              <a:cxnLst/>
              <a:rect l="l" t="t" r="r" b="b"/>
              <a:pathLst>
                <a:path w="19049" h="30352" extrusionOk="0">
                  <a:moveTo>
                    <a:pt x="10502" y="1"/>
                  </a:moveTo>
                  <a:lnTo>
                    <a:pt x="3510" y="23810"/>
                  </a:lnTo>
                  <a:cubicBezTo>
                    <a:pt x="3435" y="23810"/>
                    <a:pt x="3359" y="23785"/>
                    <a:pt x="3284" y="23785"/>
                  </a:cubicBezTo>
                  <a:cubicBezTo>
                    <a:pt x="1480" y="23785"/>
                    <a:pt x="1" y="25264"/>
                    <a:pt x="1" y="27068"/>
                  </a:cubicBezTo>
                  <a:cubicBezTo>
                    <a:pt x="1" y="28898"/>
                    <a:pt x="1480" y="30352"/>
                    <a:pt x="3284" y="30352"/>
                  </a:cubicBezTo>
                  <a:cubicBezTo>
                    <a:pt x="4838" y="30352"/>
                    <a:pt x="6141" y="29274"/>
                    <a:pt x="6492" y="27820"/>
                  </a:cubicBezTo>
                  <a:lnTo>
                    <a:pt x="19024" y="28071"/>
                  </a:lnTo>
                  <a:lnTo>
                    <a:pt x="19049" y="26818"/>
                  </a:lnTo>
                  <a:lnTo>
                    <a:pt x="6517" y="26567"/>
                  </a:lnTo>
                  <a:cubicBezTo>
                    <a:pt x="6367" y="25489"/>
                    <a:pt x="5665" y="24587"/>
                    <a:pt x="4713" y="24111"/>
                  </a:cubicBezTo>
                  <a:lnTo>
                    <a:pt x="11705" y="376"/>
                  </a:lnTo>
                  <a:lnTo>
                    <a:pt x="10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46"/>
          <p:cNvSpPr txBox="1">
            <a:spLocks noGrp="1"/>
          </p:cNvSpPr>
          <p:nvPr>
            <p:ph type="title"/>
          </p:nvPr>
        </p:nvSpPr>
        <p:spPr>
          <a:xfrm>
            <a:off x="713257" y="852593"/>
            <a:ext cx="38280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r>
              <a:rPr lang="en" dirty="0">
                <a:solidFill>
                  <a:schemeClr val="dk2"/>
                </a:solidFill>
              </a:rPr>
              <a:t>!</a:t>
            </a:r>
            <a:endParaRPr dirty="0">
              <a:solidFill>
                <a:schemeClr val="dk2"/>
              </a:solidFill>
            </a:endParaRPr>
          </a:p>
        </p:txBody>
      </p:sp>
      <p:sp>
        <p:nvSpPr>
          <p:cNvPr id="1302" name="Google Shape;1302;p46"/>
          <p:cNvSpPr txBox="1">
            <a:spLocks noGrp="1"/>
          </p:cNvSpPr>
          <p:nvPr>
            <p:ph type="subTitle" idx="1"/>
          </p:nvPr>
        </p:nvSpPr>
        <p:spPr>
          <a:xfrm>
            <a:off x="713257" y="2250983"/>
            <a:ext cx="38280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2"/>
                </a:solidFill>
              </a:rPr>
              <a:t>Do you have any questions?</a:t>
            </a:r>
            <a:endParaRPr sz="1800" b="1" dirty="0">
              <a:solidFill>
                <a:schemeClr val="dk2"/>
              </a:solidFill>
            </a:endParaRPr>
          </a:p>
          <a:p>
            <a:pPr marL="0" lvl="0" indent="0" algn="l" rtl="0">
              <a:spcBef>
                <a:spcPts val="1000"/>
              </a:spcBef>
              <a:spcAft>
                <a:spcPts val="0"/>
              </a:spcAft>
              <a:buNone/>
            </a:pPr>
            <a:r>
              <a:rPr lang="en" dirty="0"/>
              <a:t>abbidfalahyana3699@gmail.com</a:t>
            </a:r>
            <a:endParaRPr dirty="0"/>
          </a:p>
          <a:p>
            <a:pPr marL="0" lvl="0" indent="0" algn="l" rtl="0">
              <a:spcBef>
                <a:spcPts val="0"/>
              </a:spcBef>
              <a:spcAft>
                <a:spcPts val="0"/>
              </a:spcAft>
              <a:buNone/>
            </a:pPr>
            <a:r>
              <a:rPr lang="en" dirty="0"/>
              <a:t>+66 821 7777 1029</a:t>
            </a:r>
            <a:endParaRPr dirty="0"/>
          </a:p>
          <a:p>
            <a:pPr marL="0" lvl="0" indent="0" algn="l" rtl="0">
              <a:spcBef>
                <a:spcPts val="0"/>
              </a:spcBef>
              <a:spcAft>
                <a:spcPts val="0"/>
              </a:spcAft>
              <a:buNone/>
            </a:pPr>
            <a:r>
              <a:rPr lang="en" dirty="0"/>
              <a:t>yourwebsite.com</a:t>
            </a:r>
            <a:endParaRPr dirty="0"/>
          </a:p>
        </p:txBody>
      </p:sp>
      <p:grpSp>
        <p:nvGrpSpPr>
          <p:cNvPr id="1313" name="Google Shape;1313;p46"/>
          <p:cNvGrpSpPr/>
          <p:nvPr/>
        </p:nvGrpSpPr>
        <p:grpSpPr>
          <a:xfrm>
            <a:off x="7052951" y="2567227"/>
            <a:ext cx="1392444" cy="2028179"/>
            <a:chOff x="7131400" y="-826044"/>
            <a:chExt cx="3728096" cy="5430198"/>
          </a:xfrm>
        </p:grpSpPr>
        <p:sp>
          <p:nvSpPr>
            <p:cNvPr id="1314" name="Google Shape;1314;p46"/>
            <p:cNvSpPr/>
            <p:nvPr/>
          </p:nvSpPr>
          <p:spPr>
            <a:xfrm>
              <a:off x="7181621" y="-504031"/>
              <a:ext cx="3604711" cy="5055957"/>
            </a:xfrm>
            <a:custGeom>
              <a:avLst/>
              <a:gdLst/>
              <a:ahLst/>
              <a:cxnLst/>
              <a:rect l="l" t="t" r="r" b="b"/>
              <a:pathLst>
                <a:path w="43209" h="60603" extrusionOk="0">
                  <a:moveTo>
                    <a:pt x="3308" y="0"/>
                  </a:moveTo>
                  <a:cubicBezTo>
                    <a:pt x="1479" y="0"/>
                    <a:pt x="0" y="1479"/>
                    <a:pt x="0" y="3309"/>
                  </a:cubicBezTo>
                  <a:lnTo>
                    <a:pt x="0" y="57294"/>
                  </a:lnTo>
                  <a:cubicBezTo>
                    <a:pt x="0" y="59124"/>
                    <a:pt x="1479" y="60602"/>
                    <a:pt x="3308" y="60602"/>
                  </a:cubicBezTo>
                  <a:lnTo>
                    <a:pt x="39900" y="60602"/>
                  </a:lnTo>
                  <a:cubicBezTo>
                    <a:pt x="41730" y="60602"/>
                    <a:pt x="43208" y="59124"/>
                    <a:pt x="43208" y="57294"/>
                  </a:cubicBezTo>
                  <a:lnTo>
                    <a:pt x="43208" y="3309"/>
                  </a:lnTo>
                  <a:cubicBezTo>
                    <a:pt x="43208" y="1479"/>
                    <a:pt x="41730" y="0"/>
                    <a:pt x="39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7639450" y="539257"/>
              <a:ext cx="1963407" cy="21024"/>
            </a:xfrm>
            <a:custGeom>
              <a:avLst/>
              <a:gdLst/>
              <a:ahLst/>
              <a:cxnLst/>
              <a:rect l="l" t="t" r="r" b="b"/>
              <a:pathLst>
                <a:path w="23535" h="252" extrusionOk="0">
                  <a:moveTo>
                    <a:pt x="1" y="1"/>
                  </a:moveTo>
                  <a:lnTo>
                    <a:pt x="1" y="251"/>
                  </a:lnTo>
                  <a:lnTo>
                    <a:pt x="23535" y="251"/>
                  </a:lnTo>
                  <a:lnTo>
                    <a:pt x="235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7639450" y="625016"/>
              <a:ext cx="1963407" cy="23109"/>
            </a:xfrm>
            <a:custGeom>
              <a:avLst/>
              <a:gdLst/>
              <a:ahLst/>
              <a:cxnLst/>
              <a:rect l="l" t="t" r="r" b="b"/>
              <a:pathLst>
                <a:path w="23535" h="277" extrusionOk="0">
                  <a:moveTo>
                    <a:pt x="1" y="0"/>
                  </a:moveTo>
                  <a:lnTo>
                    <a:pt x="1" y="276"/>
                  </a:lnTo>
                  <a:lnTo>
                    <a:pt x="23535" y="276"/>
                  </a:lnTo>
                  <a:lnTo>
                    <a:pt x="235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7639450" y="844502"/>
              <a:ext cx="1135414" cy="83"/>
            </a:xfrm>
            <a:custGeom>
              <a:avLst/>
              <a:gdLst/>
              <a:ahLst/>
              <a:cxnLst/>
              <a:rect l="l" t="t" r="r" b="b"/>
              <a:pathLst>
                <a:path w="13610" h="1" extrusionOk="0">
                  <a:moveTo>
                    <a:pt x="1" y="1"/>
                  </a:moveTo>
                  <a:lnTo>
                    <a:pt x="13610"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7639450" y="834074"/>
              <a:ext cx="1135414" cy="21024"/>
            </a:xfrm>
            <a:custGeom>
              <a:avLst/>
              <a:gdLst/>
              <a:ahLst/>
              <a:cxnLst/>
              <a:rect l="l" t="t" r="r" b="b"/>
              <a:pathLst>
                <a:path w="13610" h="252" extrusionOk="0">
                  <a:moveTo>
                    <a:pt x="1" y="1"/>
                  </a:moveTo>
                  <a:lnTo>
                    <a:pt x="1" y="251"/>
                  </a:lnTo>
                  <a:lnTo>
                    <a:pt x="13610" y="251"/>
                  </a:lnTo>
                  <a:lnTo>
                    <a:pt x="1361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7639450" y="1179111"/>
              <a:ext cx="1963407" cy="20940"/>
            </a:xfrm>
            <a:custGeom>
              <a:avLst/>
              <a:gdLst/>
              <a:ahLst/>
              <a:cxnLst/>
              <a:rect l="l" t="t" r="r" b="b"/>
              <a:pathLst>
                <a:path w="23535" h="251" extrusionOk="0">
                  <a:moveTo>
                    <a:pt x="1" y="0"/>
                  </a:moveTo>
                  <a:lnTo>
                    <a:pt x="1" y="251"/>
                  </a:lnTo>
                  <a:lnTo>
                    <a:pt x="23535" y="251"/>
                  </a:lnTo>
                  <a:lnTo>
                    <a:pt x="235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7639450" y="1264787"/>
              <a:ext cx="1963407" cy="21024"/>
            </a:xfrm>
            <a:custGeom>
              <a:avLst/>
              <a:gdLst/>
              <a:ahLst/>
              <a:cxnLst/>
              <a:rect l="l" t="t" r="r" b="b"/>
              <a:pathLst>
                <a:path w="23535" h="252" extrusionOk="0">
                  <a:moveTo>
                    <a:pt x="1" y="1"/>
                  </a:moveTo>
                  <a:lnTo>
                    <a:pt x="1" y="251"/>
                  </a:lnTo>
                  <a:lnTo>
                    <a:pt x="23535" y="251"/>
                  </a:lnTo>
                  <a:lnTo>
                    <a:pt x="235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7639450" y="1482271"/>
              <a:ext cx="1135414" cy="83"/>
            </a:xfrm>
            <a:custGeom>
              <a:avLst/>
              <a:gdLst/>
              <a:ahLst/>
              <a:cxnLst/>
              <a:rect l="l" t="t" r="r" b="b"/>
              <a:pathLst>
                <a:path w="13610" h="1" extrusionOk="0">
                  <a:moveTo>
                    <a:pt x="1" y="0"/>
                  </a:moveTo>
                  <a:lnTo>
                    <a:pt x="13610"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639450" y="1471759"/>
              <a:ext cx="1135414" cy="21024"/>
            </a:xfrm>
            <a:custGeom>
              <a:avLst/>
              <a:gdLst/>
              <a:ahLst/>
              <a:cxnLst/>
              <a:rect l="l" t="t" r="r" b="b"/>
              <a:pathLst>
                <a:path w="13610" h="252" extrusionOk="0">
                  <a:moveTo>
                    <a:pt x="1" y="1"/>
                  </a:moveTo>
                  <a:lnTo>
                    <a:pt x="1" y="251"/>
                  </a:lnTo>
                  <a:lnTo>
                    <a:pt x="13610" y="251"/>
                  </a:lnTo>
                  <a:lnTo>
                    <a:pt x="1361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639450" y="1818882"/>
              <a:ext cx="1963407" cy="20940"/>
            </a:xfrm>
            <a:custGeom>
              <a:avLst/>
              <a:gdLst/>
              <a:ahLst/>
              <a:cxnLst/>
              <a:rect l="l" t="t" r="r" b="b"/>
              <a:pathLst>
                <a:path w="23535" h="251" extrusionOk="0">
                  <a:moveTo>
                    <a:pt x="1" y="0"/>
                  </a:moveTo>
                  <a:lnTo>
                    <a:pt x="1" y="251"/>
                  </a:lnTo>
                  <a:lnTo>
                    <a:pt x="23535" y="251"/>
                  </a:lnTo>
                  <a:lnTo>
                    <a:pt x="235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7639450" y="1904558"/>
              <a:ext cx="1963407" cy="21024"/>
            </a:xfrm>
            <a:custGeom>
              <a:avLst/>
              <a:gdLst/>
              <a:ahLst/>
              <a:cxnLst/>
              <a:rect l="l" t="t" r="r" b="b"/>
              <a:pathLst>
                <a:path w="23535" h="252" extrusionOk="0">
                  <a:moveTo>
                    <a:pt x="1" y="1"/>
                  </a:moveTo>
                  <a:lnTo>
                    <a:pt x="1" y="251"/>
                  </a:lnTo>
                  <a:lnTo>
                    <a:pt x="23535" y="251"/>
                  </a:lnTo>
                  <a:lnTo>
                    <a:pt x="235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639450" y="2122042"/>
              <a:ext cx="1135414" cy="83"/>
            </a:xfrm>
            <a:custGeom>
              <a:avLst/>
              <a:gdLst/>
              <a:ahLst/>
              <a:cxnLst/>
              <a:rect l="l" t="t" r="r" b="b"/>
              <a:pathLst>
                <a:path w="13610" h="1" extrusionOk="0">
                  <a:moveTo>
                    <a:pt x="1" y="0"/>
                  </a:moveTo>
                  <a:lnTo>
                    <a:pt x="13610"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7639450" y="2111614"/>
              <a:ext cx="1135414" cy="20940"/>
            </a:xfrm>
            <a:custGeom>
              <a:avLst/>
              <a:gdLst/>
              <a:ahLst/>
              <a:cxnLst/>
              <a:rect l="l" t="t" r="r" b="b"/>
              <a:pathLst>
                <a:path w="13610" h="251" extrusionOk="0">
                  <a:moveTo>
                    <a:pt x="1" y="0"/>
                  </a:moveTo>
                  <a:lnTo>
                    <a:pt x="1" y="251"/>
                  </a:lnTo>
                  <a:lnTo>
                    <a:pt x="13610" y="251"/>
                  </a:lnTo>
                  <a:lnTo>
                    <a:pt x="136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639450" y="2502534"/>
              <a:ext cx="1618445" cy="83"/>
            </a:xfrm>
            <a:custGeom>
              <a:avLst/>
              <a:gdLst/>
              <a:ahLst/>
              <a:cxnLst/>
              <a:rect l="l" t="t" r="r" b="b"/>
              <a:pathLst>
                <a:path w="19400" h="1" extrusionOk="0">
                  <a:moveTo>
                    <a:pt x="1" y="1"/>
                  </a:moveTo>
                  <a:lnTo>
                    <a:pt x="1939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7639450" y="2492106"/>
              <a:ext cx="1618445" cy="21024"/>
            </a:xfrm>
            <a:custGeom>
              <a:avLst/>
              <a:gdLst/>
              <a:ahLst/>
              <a:cxnLst/>
              <a:rect l="l" t="t" r="r" b="b"/>
              <a:pathLst>
                <a:path w="19400" h="252" extrusionOk="0">
                  <a:moveTo>
                    <a:pt x="1" y="0"/>
                  </a:moveTo>
                  <a:lnTo>
                    <a:pt x="1" y="251"/>
                  </a:lnTo>
                  <a:lnTo>
                    <a:pt x="19399" y="251"/>
                  </a:lnTo>
                  <a:lnTo>
                    <a:pt x="1939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7639450" y="2588293"/>
              <a:ext cx="1618445" cy="83"/>
            </a:xfrm>
            <a:custGeom>
              <a:avLst/>
              <a:gdLst/>
              <a:ahLst/>
              <a:cxnLst/>
              <a:rect l="l" t="t" r="r" b="b"/>
              <a:pathLst>
                <a:path w="19400" h="1" extrusionOk="0">
                  <a:moveTo>
                    <a:pt x="1" y="0"/>
                  </a:moveTo>
                  <a:lnTo>
                    <a:pt x="1939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7639450" y="2577865"/>
              <a:ext cx="1618445" cy="20940"/>
            </a:xfrm>
            <a:custGeom>
              <a:avLst/>
              <a:gdLst/>
              <a:ahLst/>
              <a:cxnLst/>
              <a:rect l="l" t="t" r="r" b="b"/>
              <a:pathLst>
                <a:path w="19400" h="251" extrusionOk="0">
                  <a:moveTo>
                    <a:pt x="1" y="0"/>
                  </a:moveTo>
                  <a:lnTo>
                    <a:pt x="1" y="251"/>
                  </a:lnTo>
                  <a:lnTo>
                    <a:pt x="19399" y="251"/>
                  </a:lnTo>
                  <a:lnTo>
                    <a:pt x="1939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639450" y="2795265"/>
              <a:ext cx="1135414" cy="83"/>
            </a:xfrm>
            <a:custGeom>
              <a:avLst/>
              <a:gdLst/>
              <a:ahLst/>
              <a:cxnLst/>
              <a:rect l="l" t="t" r="r" b="b"/>
              <a:pathLst>
                <a:path w="13610" h="1" extrusionOk="0">
                  <a:moveTo>
                    <a:pt x="1" y="1"/>
                  </a:moveTo>
                  <a:lnTo>
                    <a:pt x="13610"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7639450" y="2784837"/>
              <a:ext cx="1135414" cy="20940"/>
            </a:xfrm>
            <a:custGeom>
              <a:avLst/>
              <a:gdLst/>
              <a:ahLst/>
              <a:cxnLst/>
              <a:rect l="l" t="t" r="r" b="b"/>
              <a:pathLst>
                <a:path w="13610" h="251" extrusionOk="0">
                  <a:moveTo>
                    <a:pt x="1" y="0"/>
                  </a:moveTo>
                  <a:lnTo>
                    <a:pt x="1" y="251"/>
                  </a:lnTo>
                  <a:lnTo>
                    <a:pt x="13610" y="251"/>
                  </a:lnTo>
                  <a:lnTo>
                    <a:pt x="136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9866193" y="436814"/>
              <a:ext cx="426635" cy="426648"/>
            </a:xfrm>
            <a:custGeom>
              <a:avLst/>
              <a:gdLst/>
              <a:ahLst/>
              <a:cxnLst/>
              <a:rect l="l" t="t" r="r" b="b"/>
              <a:pathLst>
                <a:path w="5114" h="5114" extrusionOk="0">
                  <a:moveTo>
                    <a:pt x="4838" y="251"/>
                  </a:moveTo>
                  <a:lnTo>
                    <a:pt x="4838" y="4863"/>
                  </a:lnTo>
                  <a:lnTo>
                    <a:pt x="251" y="4863"/>
                  </a:lnTo>
                  <a:lnTo>
                    <a:pt x="251" y="251"/>
                  </a:lnTo>
                  <a:close/>
                  <a:moveTo>
                    <a:pt x="1" y="1"/>
                  </a:moveTo>
                  <a:lnTo>
                    <a:pt x="1" y="5114"/>
                  </a:lnTo>
                  <a:lnTo>
                    <a:pt x="5113" y="5114"/>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9866193" y="1103780"/>
              <a:ext cx="426635" cy="426648"/>
            </a:xfrm>
            <a:custGeom>
              <a:avLst/>
              <a:gdLst/>
              <a:ahLst/>
              <a:cxnLst/>
              <a:rect l="l" t="t" r="r" b="b"/>
              <a:pathLst>
                <a:path w="5114" h="5114" extrusionOk="0">
                  <a:moveTo>
                    <a:pt x="4838" y="251"/>
                  </a:moveTo>
                  <a:lnTo>
                    <a:pt x="4838" y="4863"/>
                  </a:lnTo>
                  <a:lnTo>
                    <a:pt x="251" y="4863"/>
                  </a:lnTo>
                  <a:lnTo>
                    <a:pt x="251" y="251"/>
                  </a:lnTo>
                  <a:close/>
                  <a:moveTo>
                    <a:pt x="1" y="1"/>
                  </a:moveTo>
                  <a:lnTo>
                    <a:pt x="1" y="5114"/>
                  </a:lnTo>
                  <a:lnTo>
                    <a:pt x="5113" y="5114"/>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9866193" y="1770747"/>
              <a:ext cx="426635" cy="426648"/>
            </a:xfrm>
            <a:custGeom>
              <a:avLst/>
              <a:gdLst/>
              <a:ahLst/>
              <a:cxnLst/>
              <a:rect l="l" t="t" r="r" b="b"/>
              <a:pathLst>
                <a:path w="5114" h="5114" extrusionOk="0">
                  <a:moveTo>
                    <a:pt x="4838" y="276"/>
                  </a:moveTo>
                  <a:lnTo>
                    <a:pt x="4838" y="4863"/>
                  </a:lnTo>
                  <a:lnTo>
                    <a:pt x="251" y="4863"/>
                  </a:lnTo>
                  <a:lnTo>
                    <a:pt x="251" y="276"/>
                  </a:lnTo>
                  <a:close/>
                  <a:moveTo>
                    <a:pt x="1" y="1"/>
                  </a:moveTo>
                  <a:lnTo>
                    <a:pt x="1" y="5114"/>
                  </a:lnTo>
                  <a:lnTo>
                    <a:pt x="5113" y="5114"/>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9866193" y="2439800"/>
              <a:ext cx="426635" cy="424563"/>
            </a:xfrm>
            <a:custGeom>
              <a:avLst/>
              <a:gdLst/>
              <a:ahLst/>
              <a:cxnLst/>
              <a:rect l="l" t="t" r="r" b="b"/>
              <a:pathLst>
                <a:path w="5114" h="5089" extrusionOk="0">
                  <a:moveTo>
                    <a:pt x="4838" y="252"/>
                  </a:moveTo>
                  <a:lnTo>
                    <a:pt x="4838" y="4838"/>
                  </a:lnTo>
                  <a:lnTo>
                    <a:pt x="251" y="4838"/>
                  </a:lnTo>
                  <a:lnTo>
                    <a:pt x="251" y="252"/>
                  </a:lnTo>
                  <a:close/>
                  <a:moveTo>
                    <a:pt x="1" y="1"/>
                  </a:moveTo>
                  <a:lnTo>
                    <a:pt x="1" y="5089"/>
                  </a:lnTo>
                  <a:lnTo>
                    <a:pt x="5113" y="5089"/>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9974894" y="384591"/>
              <a:ext cx="257283" cy="315773"/>
            </a:xfrm>
            <a:custGeom>
              <a:avLst/>
              <a:gdLst/>
              <a:ahLst/>
              <a:cxnLst/>
              <a:rect l="l" t="t" r="r" b="b"/>
              <a:pathLst>
                <a:path w="3084" h="3785" extrusionOk="0">
                  <a:moveTo>
                    <a:pt x="2633" y="0"/>
                  </a:moveTo>
                  <a:lnTo>
                    <a:pt x="1179" y="2907"/>
                  </a:lnTo>
                  <a:lnTo>
                    <a:pt x="352" y="2080"/>
                  </a:lnTo>
                  <a:lnTo>
                    <a:pt x="1" y="2456"/>
                  </a:lnTo>
                  <a:lnTo>
                    <a:pt x="1329" y="3785"/>
                  </a:lnTo>
                  <a:lnTo>
                    <a:pt x="3084" y="226"/>
                  </a:lnTo>
                  <a:lnTo>
                    <a:pt x="2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9974894" y="1057814"/>
              <a:ext cx="257283" cy="315773"/>
            </a:xfrm>
            <a:custGeom>
              <a:avLst/>
              <a:gdLst/>
              <a:ahLst/>
              <a:cxnLst/>
              <a:rect l="l" t="t" r="r" b="b"/>
              <a:pathLst>
                <a:path w="3084" h="3785" extrusionOk="0">
                  <a:moveTo>
                    <a:pt x="2633" y="0"/>
                  </a:moveTo>
                  <a:lnTo>
                    <a:pt x="1179" y="2933"/>
                  </a:lnTo>
                  <a:lnTo>
                    <a:pt x="352" y="2106"/>
                  </a:lnTo>
                  <a:lnTo>
                    <a:pt x="1" y="2457"/>
                  </a:lnTo>
                  <a:lnTo>
                    <a:pt x="1304" y="3785"/>
                  </a:lnTo>
                  <a:lnTo>
                    <a:pt x="3084" y="251"/>
                  </a:lnTo>
                  <a:lnTo>
                    <a:pt x="2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9974894" y="1733124"/>
              <a:ext cx="257283" cy="315857"/>
            </a:xfrm>
            <a:custGeom>
              <a:avLst/>
              <a:gdLst/>
              <a:ahLst/>
              <a:cxnLst/>
              <a:rect l="l" t="t" r="r" b="b"/>
              <a:pathLst>
                <a:path w="3084" h="3786" extrusionOk="0">
                  <a:moveTo>
                    <a:pt x="2633" y="1"/>
                  </a:moveTo>
                  <a:lnTo>
                    <a:pt x="1179" y="2908"/>
                  </a:lnTo>
                  <a:lnTo>
                    <a:pt x="352" y="2081"/>
                  </a:lnTo>
                  <a:lnTo>
                    <a:pt x="1" y="2457"/>
                  </a:lnTo>
                  <a:lnTo>
                    <a:pt x="1329" y="3785"/>
                  </a:lnTo>
                  <a:lnTo>
                    <a:pt x="3084" y="226"/>
                  </a:lnTo>
                  <a:lnTo>
                    <a:pt x="26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7131400" y="-556337"/>
              <a:ext cx="3728096" cy="5160491"/>
            </a:xfrm>
            <a:custGeom>
              <a:avLst/>
              <a:gdLst/>
              <a:ahLst/>
              <a:cxnLst/>
              <a:rect l="l" t="t" r="r" b="b"/>
              <a:pathLst>
                <a:path w="44688" h="61856" extrusionOk="0">
                  <a:moveTo>
                    <a:pt x="42106" y="1254"/>
                  </a:moveTo>
                  <a:cubicBezTo>
                    <a:pt x="42682" y="1254"/>
                    <a:pt x="43184" y="1730"/>
                    <a:pt x="43184" y="2332"/>
                  </a:cubicBezTo>
                  <a:lnTo>
                    <a:pt x="43184" y="59525"/>
                  </a:lnTo>
                  <a:cubicBezTo>
                    <a:pt x="43184" y="60127"/>
                    <a:pt x="42682" y="60603"/>
                    <a:pt x="42106" y="60603"/>
                  </a:cubicBezTo>
                  <a:lnTo>
                    <a:pt x="2306" y="60603"/>
                  </a:lnTo>
                  <a:cubicBezTo>
                    <a:pt x="1730" y="60603"/>
                    <a:pt x="1229" y="60127"/>
                    <a:pt x="1229" y="59525"/>
                  </a:cubicBezTo>
                  <a:lnTo>
                    <a:pt x="1229" y="2332"/>
                  </a:lnTo>
                  <a:cubicBezTo>
                    <a:pt x="1229" y="1730"/>
                    <a:pt x="1730" y="1254"/>
                    <a:pt x="2306" y="1254"/>
                  </a:cubicBezTo>
                  <a:close/>
                  <a:moveTo>
                    <a:pt x="2306" y="1"/>
                  </a:moveTo>
                  <a:cubicBezTo>
                    <a:pt x="1028" y="1"/>
                    <a:pt x="1" y="1054"/>
                    <a:pt x="1" y="2332"/>
                  </a:cubicBezTo>
                  <a:lnTo>
                    <a:pt x="1" y="59525"/>
                  </a:lnTo>
                  <a:cubicBezTo>
                    <a:pt x="1" y="60803"/>
                    <a:pt x="1028" y="61856"/>
                    <a:pt x="2306" y="61856"/>
                  </a:cubicBezTo>
                  <a:lnTo>
                    <a:pt x="42106" y="61856"/>
                  </a:lnTo>
                  <a:cubicBezTo>
                    <a:pt x="43384" y="61856"/>
                    <a:pt x="44412" y="60803"/>
                    <a:pt x="44687" y="59525"/>
                  </a:cubicBezTo>
                  <a:lnTo>
                    <a:pt x="44687" y="2332"/>
                  </a:lnTo>
                  <a:cubicBezTo>
                    <a:pt x="44412" y="1054"/>
                    <a:pt x="43384" y="1"/>
                    <a:pt x="4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8279225" y="-826044"/>
              <a:ext cx="1409382" cy="719395"/>
            </a:xfrm>
            <a:custGeom>
              <a:avLst/>
              <a:gdLst/>
              <a:ahLst/>
              <a:cxnLst/>
              <a:rect l="l" t="t" r="r" b="b"/>
              <a:pathLst>
                <a:path w="16894" h="8623" extrusionOk="0">
                  <a:moveTo>
                    <a:pt x="8447" y="1254"/>
                  </a:moveTo>
                  <a:cubicBezTo>
                    <a:pt x="9600" y="1254"/>
                    <a:pt x="10577" y="1981"/>
                    <a:pt x="10928" y="3008"/>
                  </a:cubicBezTo>
                  <a:lnTo>
                    <a:pt x="5966" y="3008"/>
                  </a:lnTo>
                  <a:cubicBezTo>
                    <a:pt x="6317" y="1981"/>
                    <a:pt x="7294" y="1254"/>
                    <a:pt x="8447" y="1254"/>
                  </a:cubicBezTo>
                  <a:close/>
                  <a:moveTo>
                    <a:pt x="8447" y="1"/>
                  </a:moveTo>
                  <a:cubicBezTo>
                    <a:pt x="6618" y="1"/>
                    <a:pt x="5064" y="1304"/>
                    <a:pt x="4663" y="3008"/>
                  </a:cubicBezTo>
                  <a:lnTo>
                    <a:pt x="1630" y="3008"/>
                  </a:lnTo>
                  <a:cubicBezTo>
                    <a:pt x="728" y="3008"/>
                    <a:pt x="1" y="3735"/>
                    <a:pt x="1" y="4612"/>
                  </a:cubicBezTo>
                  <a:lnTo>
                    <a:pt x="1" y="6993"/>
                  </a:lnTo>
                  <a:cubicBezTo>
                    <a:pt x="1" y="7896"/>
                    <a:pt x="728" y="8622"/>
                    <a:pt x="1630" y="8622"/>
                  </a:cubicBezTo>
                  <a:lnTo>
                    <a:pt x="15289" y="8622"/>
                  </a:lnTo>
                  <a:cubicBezTo>
                    <a:pt x="16166" y="8622"/>
                    <a:pt x="16893" y="7896"/>
                    <a:pt x="16893" y="6993"/>
                  </a:cubicBezTo>
                  <a:lnTo>
                    <a:pt x="16893" y="4612"/>
                  </a:lnTo>
                  <a:cubicBezTo>
                    <a:pt x="16893" y="3735"/>
                    <a:pt x="16166" y="3008"/>
                    <a:pt x="15289" y="3008"/>
                  </a:cubicBezTo>
                  <a:lnTo>
                    <a:pt x="12232" y="3008"/>
                  </a:lnTo>
                  <a:cubicBezTo>
                    <a:pt x="11831" y="1304"/>
                    <a:pt x="10277" y="1"/>
                    <a:pt x="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2" name="Google Shape;1342;p46"/>
          <p:cNvCxnSpPr/>
          <p:nvPr/>
        </p:nvCxnSpPr>
        <p:spPr>
          <a:xfrm rot="10800000">
            <a:off x="4412450" y="4595275"/>
            <a:ext cx="4365300" cy="0"/>
          </a:xfrm>
          <a:prstGeom prst="straightConnector1">
            <a:avLst/>
          </a:prstGeom>
          <a:noFill/>
          <a:ln w="19050" cap="flat" cmpd="sng">
            <a:solidFill>
              <a:schemeClr val="dk1"/>
            </a:solidFill>
            <a:prstDash val="solid"/>
            <a:round/>
            <a:headEnd type="none" w="med" len="med"/>
            <a:tailEnd type="none" w="med" len="med"/>
          </a:ln>
        </p:spPr>
      </p:cxnSp>
      <p:grpSp>
        <p:nvGrpSpPr>
          <p:cNvPr id="1343" name="Google Shape;1343;p46"/>
          <p:cNvGrpSpPr/>
          <p:nvPr/>
        </p:nvGrpSpPr>
        <p:grpSpPr>
          <a:xfrm rot="-899759">
            <a:off x="7505600" y="2878338"/>
            <a:ext cx="390954" cy="1695357"/>
            <a:chOff x="8858900" y="959573"/>
            <a:chExt cx="900000" cy="3902812"/>
          </a:xfrm>
        </p:grpSpPr>
        <p:sp>
          <p:nvSpPr>
            <p:cNvPr id="1344" name="Google Shape;1344;p46"/>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46"/>
          <p:cNvGrpSpPr/>
          <p:nvPr/>
        </p:nvGrpSpPr>
        <p:grpSpPr>
          <a:xfrm rot="-899759">
            <a:off x="7112906" y="2878338"/>
            <a:ext cx="390954" cy="1695357"/>
            <a:chOff x="8858900" y="959573"/>
            <a:chExt cx="900000" cy="3902812"/>
          </a:xfrm>
        </p:grpSpPr>
        <p:sp>
          <p:nvSpPr>
            <p:cNvPr id="1350" name="Google Shape;1350;p46"/>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6"/>
          <p:cNvGrpSpPr/>
          <p:nvPr/>
        </p:nvGrpSpPr>
        <p:grpSpPr>
          <a:xfrm>
            <a:off x="4744809" y="3351245"/>
            <a:ext cx="2410419" cy="1244161"/>
            <a:chOff x="-3637450" y="817043"/>
            <a:chExt cx="3181231" cy="1642023"/>
          </a:xfrm>
        </p:grpSpPr>
        <p:sp>
          <p:nvSpPr>
            <p:cNvPr id="1356" name="Google Shape;1356;p46"/>
            <p:cNvSpPr/>
            <p:nvPr/>
          </p:nvSpPr>
          <p:spPr>
            <a:xfrm>
              <a:off x="-3466763" y="817043"/>
              <a:ext cx="2839862" cy="1607280"/>
            </a:xfrm>
            <a:custGeom>
              <a:avLst/>
              <a:gdLst/>
              <a:ahLst/>
              <a:cxnLst/>
              <a:rect l="l" t="t" r="r" b="b"/>
              <a:pathLst>
                <a:path w="47119" h="26668" extrusionOk="0">
                  <a:moveTo>
                    <a:pt x="1404" y="0"/>
                  </a:moveTo>
                  <a:cubicBezTo>
                    <a:pt x="627" y="0"/>
                    <a:pt x="1" y="627"/>
                    <a:pt x="1" y="1379"/>
                  </a:cubicBezTo>
                  <a:lnTo>
                    <a:pt x="1" y="25264"/>
                  </a:lnTo>
                  <a:cubicBezTo>
                    <a:pt x="1" y="26041"/>
                    <a:pt x="627" y="26667"/>
                    <a:pt x="1404" y="26667"/>
                  </a:cubicBezTo>
                  <a:lnTo>
                    <a:pt x="45715" y="26667"/>
                  </a:lnTo>
                  <a:cubicBezTo>
                    <a:pt x="46492" y="26667"/>
                    <a:pt x="47119" y="26041"/>
                    <a:pt x="47119" y="25264"/>
                  </a:cubicBezTo>
                  <a:lnTo>
                    <a:pt x="47119" y="1379"/>
                  </a:lnTo>
                  <a:cubicBezTo>
                    <a:pt x="47119" y="627"/>
                    <a:pt x="46492" y="0"/>
                    <a:pt x="45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3637450" y="2356305"/>
              <a:ext cx="3181231" cy="102760"/>
            </a:xfrm>
            <a:custGeom>
              <a:avLst/>
              <a:gdLst/>
              <a:ahLst/>
              <a:cxnLst/>
              <a:rect l="l" t="t" r="r" b="b"/>
              <a:pathLst>
                <a:path w="52783" h="1705" extrusionOk="0">
                  <a:moveTo>
                    <a:pt x="402" y="0"/>
                  </a:moveTo>
                  <a:cubicBezTo>
                    <a:pt x="176" y="0"/>
                    <a:pt x="1" y="176"/>
                    <a:pt x="1" y="401"/>
                  </a:cubicBezTo>
                  <a:lnTo>
                    <a:pt x="1" y="1304"/>
                  </a:lnTo>
                  <a:cubicBezTo>
                    <a:pt x="1" y="1529"/>
                    <a:pt x="176" y="1705"/>
                    <a:pt x="402" y="1705"/>
                  </a:cubicBezTo>
                  <a:lnTo>
                    <a:pt x="52382" y="1705"/>
                  </a:lnTo>
                  <a:cubicBezTo>
                    <a:pt x="52608" y="1705"/>
                    <a:pt x="52783" y="1529"/>
                    <a:pt x="52783" y="1304"/>
                  </a:cubicBezTo>
                  <a:lnTo>
                    <a:pt x="52783" y="401"/>
                  </a:lnTo>
                  <a:cubicBezTo>
                    <a:pt x="52783" y="176"/>
                    <a:pt x="52608" y="0"/>
                    <a:pt x="5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3397271" y="962055"/>
              <a:ext cx="2702447" cy="1315754"/>
            </a:xfrm>
            <a:custGeom>
              <a:avLst/>
              <a:gdLst/>
              <a:ahLst/>
              <a:cxnLst/>
              <a:rect l="l" t="t" r="r" b="b"/>
              <a:pathLst>
                <a:path w="44839" h="21831" extrusionOk="0">
                  <a:moveTo>
                    <a:pt x="1" y="0"/>
                  </a:moveTo>
                  <a:lnTo>
                    <a:pt x="1" y="21830"/>
                  </a:lnTo>
                  <a:lnTo>
                    <a:pt x="44838" y="21830"/>
                  </a:lnTo>
                  <a:lnTo>
                    <a:pt x="44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3176740" y="1176560"/>
              <a:ext cx="412488" cy="412428"/>
            </a:xfrm>
            <a:custGeom>
              <a:avLst/>
              <a:gdLst/>
              <a:ahLst/>
              <a:cxnLst/>
              <a:rect l="l" t="t" r="r" b="b"/>
              <a:pathLst>
                <a:path w="6844" h="6843" extrusionOk="0">
                  <a:moveTo>
                    <a:pt x="1" y="0"/>
                  </a:moveTo>
                  <a:lnTo>
                    <a:pt x="1" y="6843"/>
                  </a:lnTo>
                  <a:lnTo>
                    <a:pt x="6843" y="6843"/>
                  </a:lnTo>
                  <a:lnTo>
                    <a:pt x="6843"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2658592" y="1176560"/>
              <a:ext cx="705460" cy="1025735"/>
            </a:xfrm>
            <a:custGeom>
              <a:avLst/>
              <a:gdLst/>
              <a:ahLst/>
              <a:cxnLst/>
              <a:rect l="l" t="t" r="r" b="b"/>
              <a:pathLst>
                <a:path w="11705" h="17019" extrusionOk="0">
                  <a:moveTo>
                    <a:pt x="0" y="0"/>
                  </a:moveTo>
                  <a:lnTo>
                    <a:pt x="0" y="17018"/>
                  </a:lnTo>
                  <a:lnTo>
                    <a:pt x="11705" y="17018"/>
                  </a:lnTo>
                  <a:lnTo>
                    <a:pt x="11705" y="0"/>
                  </a:lnTo>
                  <a:close/>
                </a:path>
              </a:pathLst>
            </a:custGeom>
            <a:solidFill>
              <a:schemeClr val="dk2"/>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3172159" y="1685609"/>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3172159" y="1685609"/>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3172159" y="1749074"/>
              <a:ext cx="406340" cy="60"/>
            </a:xfrm>
            <a:custGeom>
              <a:avLst/>
              <a:gdLst/>
              <a:ahLst/>
              <a:cxnLst/>
              <a:rect l="l" t="t" r="r" b="b"/>
              <a:pathLst>
                <a:path w="6742" h="1" extrusionOk="0">
                  <a:moveTo>
                    <a:pt x="0" y="0"/>
                  </a:moveTo>
                  <a:lnTo>
                    <a:pt x="674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3172159" y="1749074"/>
              <a:ext cx="406340" cy="60"/>
            </a:xfrm>
            <a:custGeom>
              <a:avLst/>
              <a:gdLst/>
              <a:ahLst/>
              <a:cxnLst/>
              <a:rect l="l" t="t" r="r" b="b"/>
              <a:pathLst>
                <a:path w="6742" h="1" fill="none" extrusionOk="0">
                  <a:moveTo>
                    <a:pt x="0" y="0"/>
                  </a:moveTo>
                  <a:lnTo>
                    <a:pt x="6742" y="0"/>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3172159" y="1813986"/>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3172159" y="1813986"/>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1823238" y="1241532"/>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1823238" y="1241532"/>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1823238" y="1371416"/>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1823238" y="1371416"/>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1823238" y="1517935"/>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1823238" y="1517935"/>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1823238" y="1647819"/>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1823238" y="1647819"/>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1823238" y="1795905"/>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1823238" y="1795905"/>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31"/>
          <p:cNvSpPr txBox="1">
            <a:spLocks noGrp="1"/>
          </p:cNvSpPr>
          <p:nvPr>
            <p:ph type="title"/>
          </p:nvPr>
        </p:nvSpPr>
        <p:spPr>
          <a:xfrm>
            <a:off x="425203" y="1930677"/>
            <a:ext cx="5296531" cy="247544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ID" sz="1200" b="0" dirty="0"/>
              <a:t>Salah </a:t>
            </a:r>
            <a:r>
              <a:rPr lang="en-ID" sz="1200" b="0" dirty="0" err="1"/>
              <a:t>satu</a:t>
            </a:r>
            <a:r>
              <a:rPr lang="en-ID" sz="1200" b="0" dirty="0"/>
              <a:t> </a:t>
            </a:r>
            <a:r>
              <a:rPr lang="en-ID" sz="1200" dirty="0" err="1"/>
              <a:t>tantangan</a:t>
            </a:r>
            <a:r>
              <a:rPr lang="en-ID" sz="1200" dirty="0"/>
              <a:t> </a:t>
            </a:r>
            <a:r>
              <a:rPr lang="en-ID" sz="1200" dirty="0" err="1"/>
              <a:t>utama</a:t>
            </a:r>
            <a:r>
              <a:rPr lang="en-ID" sz="1200" dirty="0"/>
              <a:t> </a:t>
            </a:r>
            <a:r>
              <a:rPr lang="en-ID" sz="1200" dirty="0" err="1"/>
              <a:t>dalam</a:t>
            </a:r>
            <a:r>
              <a:rPr lang="en-ID" sz="1200" dirty="0"/>
              <a:t> </a:t>
            </a:r>
            <a:r>
              <a:rPr lang="en-ID" sz="1200" dirty="0" err="1"/>
              <a:t>industri</a:t>
            </a:r>
            <a:r>
              <a:rPr lang="en-ID" sz="1200" dirty="0"/>
              <a:t> </a:t>
            </a:r>
            <a:r>
              <a:rPr lang="en-ID" sz="1200" dirty="0" err="1"/>
              <a:t>mobil</a:t>
            </a:r>
            <a:r>
              <a:rPr lang="en-ID" sz="1200" dirty="0"/>
              <a:t> </a:t>
            </a:r>
            <a:r>
              <a:rPr lang="en-ID" sz="1200" dirty="0" err="1"/>
              <a:t>bekas</a:t>
            </a:r>
            <a:r>
              <a:rPr lang="en-ID" sz="1200" dirty="0"/>
              <a:t> </a:t>
            </a:r>
            <a:r>
              <a:rPr lang="en-ID" sz="1200" dirty="0" err="1"/>
              <a:t>adalah</a:t>
            </a:r>
            <a:r>
              <a:rPr lang="en-ID" sz="1200" dirty="0"/>
              <a:t> </a:t>
            </a:r>
            <a:r>
              <a:rPr lang="en-ID" sz="1200" dirty="0" err="1"/>
              <a:t>mengestimasi</a:t>
            </a:r>
            <a:r>
              <a:rPr lang="en-ID" sz="1200" dirty="0"/>
              <a:t> </a:t>
            </a:r>
            <a:r>
              <a:rPr lang="en-ID" sz="1200" dirty="0" err="1"/>
              <a:t>harga</a:t>
            </a:r>
            <a:r>
              <a:rPr lang="en-ID" sz="1200" dirty="0"/>
              <a:t> </a:t>
            </a:r>
            <a:r>
              <a:rPr lang="en-ID" sz="1200" dirty="0" err="1"/>
              <a:t>mobil</a:t>
            </a:r>
            <a:r>
              <a:rPr lang="en-ID" sz="1200" dirty="0"/>
              <a:t> </a:t>
            </a:r>
            <a:r>
              <a:rPr lang="en-ID" sz="1200" dirty="0" err="1"/>
              <a:t>bekas</a:t>
            </a:r>
            <a:r>
              <a:rPr lang="en-ID" sz="1200" dirty="0"/>
              <a:t> </a:t>
            </a:r>
            <a:r>
              <a:rPr lang="en-ID" sz="1200" dirty="0" err="1"/>
              <a:t>untuk</a:t>
            </a:r>
            <a:r>
              <a:rPr lang="en-ID" sz="1200" dirty="0"/>
              <a:t> </a:t>
            </a:r>
            <a:r>
              <a:rPr lang="en-ID" sz="1200" dirty="0" err="1"/>
              <a:t>pembeli</a:t>
            </a:r>
            <a:r>
              <a:rPr lang="en-ID" sz="1200" dirty="0"/>
              <a:t> </a:t>
            </a:r>
            <a:r>
              <a:rPr lang="en-ID" sz="1200" dirty="0" err="1"/>
              <a:t>atau</a:t>
            </a:r>
            <a:r>
              <a:rPr lang="en-ID" sz="1200" dirty="0"/>
              <a:t> </a:t>
            </a:r>
            <a:r>
              <a:rPr lang="en-ID" sz="1200" dirty="0" err="1"/>
              <a:t>penjual</a:t>
            </a:r>
            <a:r>
              <a:rPr lang="en-ID" sz="1200" dirty="0"/>
              <a:t> yang </a:t>
            </a:r>
            <a:r>
              <a:rPr lang="en-ID" sz="1200" dirty="0" err="1"/>
              <a:t>ingin</a:t>
            </a:r>
            <a:r>
              <a:rPr lang="en-ID" sz="1200" dirty="0"/>
              <a:t> </a:t>
            </a:r>
            <a:r>
              <a:rPr lang="en-ID" sz="1200" dirty="0" err="1"/>
              <a:t>mengikuti</a:t>
            </a:r>
            <a:r>
              <a:rPr lang="en-ID" sz="1200" dirty="0"/>
              <a:t> </a:t>
            </a:r>
            <a:r>
              <a:rPr lang="en-ID" sz="1200" dirty="0" err="1"/>
              <a:t>tren</a:t>
            </a:r>
            <a:r>
              <a:rPr lang="en-ID" sz="1200" dirty="0"/>
              <a:t> pasar. </a:t>
            </a:r>
            <a:r>
              <a:rPr lang="en-ID" sz="1200" b="0" dirty="0" err="1"/>
              <a:t>Penentuan</a:t>
            </a:r>
            <a:r>
              <a:rPr lang="en-ID" sz="1200" b="0" dirty="0"/>
              <a:t> </a:t>
            </a:r>
            <a:r>
              <a:rPr lang="en-ID" sz="1200" b="0" dirty="0" err="1"/>
              <a:t>harga</a:t>
            </a:r>
            <a:r>
              <a:rPr lang="en-ID" sz="1200" b="0" dirty="0"/>
              <a:t> </a:t>
            </a:r>
            <a:r>
              <a:rPr lang="en-ID" sz="1200" b="0" dirty="0" err="1"/>
              <a:t>mobil</a:t>
            </a:r>
            <a:r>
              <a:rPr lang="en-ID" sz="1200" b="0" dirty="0"/>
              <a:t> </a:t>
            </a:r>
            <a:r>
              <a:rPr lang="en-ID" sz="1200" b="0" dirty="0" err="1"/>
              <a:t>bekas</a:t>
            </a:r>
            <a:r>
              <a:rPr lang="en-ID" sz="1200" b="0" dirty="0"/>
              <a:t> </a:t>
            </a:r>
            <a:r>
              <a:rPr lang="en-ID" sz="1200" b="0" dirty="0" err="1"/>
              <a:t>berdasarkan</a:t>
            </a:r>
            <a:r>
              <a:rPr lang="en-ID" sz="1200" b="0" dirty="0"/>
              <a:t> </a:t>
            </a:r>
            <a:r>
              <a:rPr lang="en-ID" sz="1200" b="0" dirty="0" err="1"/>
              <a:t>merek</a:t>
            </a:r>
            <a:r>
              <a:rPr lang="en-ID" sz="1200" b="0" dirty="0"/>
              <a:t>, </a:t>
            </a:r>
            <a:r>
              <a:rPr lang="en-ID" sz="1200" b="0" dirty="0" err="1"/>
              <a:t>jenis</a:t>
            </a:r>
            <a:r>
              <a:rPr lang="en-ID" sz="1200" b="0" dirty="0"/>
              <a:t> </a:t>
            </a:r>
            <a:r>
              <a:rPr lang="en-ID" sz="1200" b="0" dirty="0" err="1"/>
              <a:t>mesin</a:t>
            </a:r>
            <a:r>
              <a:rPr lang="en-ID" sz="1200" b="0" dirty="0"/>
              <a:t>, </a:t>
            </a:r>
            <a:r>
              <a:rPr lang="en-ID" sz="1200" b="0" dirty="0" err="1"/>
              <a:t>tahun</a:t>
            </a:r>
            <a:r>
              <a:rPr lang="en-ID" sz="1200" b="0" dirty="0"/>
              <a:t>, dan </a:t>
            </a:r>
            <a:r>
              <a:rPr lang="en-ID" sz="1200" b="0" dirty="0" err="1"/>
              <a:t>faktor</a:t>
            </a:r>
            <a:r>
              <a:rPr lang="en-ID" sz="1200" b="0" dirty="0"/>
              <a:t> </a:t>
            </a:r>
            <a:r>
              <a:rPr lang="en-ID" sz="1200" b="0" dirty="0" err="1"/>
              <a:t>lainnya</a:t>
            </a:r>
            <a:r>
              <a:rPr lang="en-ID" sz="1200" b="0" dirty="0"/>
              <a:t> </a:t>
            </a:r>
            <a:r>
              <a:rPr lang="en-ID" sz="1200" b="0" dirty="0" err="1"/>
              <a:t>membutuhkan</a:t>
            </a:r>
            <a:r>
              <a:rPr lang="en-ID" sz="1200" b="0" dirty="0"/>
              <a:t> </a:t>
            </a:r>
            <a:r>
              <a:rPr lang="en-ID" sz="1200" b="0" dirty="0" err="1"/>
              <a:t>keahlian</a:t>
            </a:r>
            <a:r>
              <a:rPr lang="en-ID" sz="1200" b="0" dirty="0"/>
              <a:t> </a:t>
            </a:r>
            <a:r>
              <a:rPr lang="en-ID" sz="1200" b="0" dirty="0" err="1"/>
              <a:t>profesional</a:t>
            </a:r>
            <a:r>
              <a:rPr lang="en-ID" sz="1200" b="0" dirty="0"/>
              <a:t> yang </a:t>
            </a:r>
            <a:r>
              <a:rPr lang="en-ID" sz="1200" b="0" dirty="0" err="1"/>
              <a:t>memahami</a:t>
            </a:r>
            <a:r>
              <a:rPr lang="en-ID" sz="1200" b="0" dirty="0"/>
              <a:t> </a:t>
            </a:r>
            <a:r>
              <a:rPr lang="en-ID" sz="1200" b="0" dirty="0" err="1"/>
              <a:t>kondisi</a:t>
            </a:r>
            <a:r>
              <a:rPr lang="en-ID" sz="1200" b="0" dirty="0"/>
              <a:t> </a:t>
            </a:r>
            <a:r>
              <a:rPr lang="en-ID" sz="1200" b="0" dirty="0" err="1"/>
              <a:t>mobil</a:t>
            </a:r>
            <a:r>
              <a:rPr lang="en-ID" sz="1200" b="0" dirty="0"/>
              <a:t> dan </a:t>
            </a:r>
            <a:r>
              <a:rPr lang="en-ID" sz="1200" b="0" dirty="0" err="1"/>
              <a:t>skema</a:t>
            </a:r>
            <a:r>
              <a:rPr lang="en-ID" sz="1200" b="0" dirty="0"/>
              <a:t> </a:t>
            </a:r>
            <a:r>
              <a:rPr lang="en-ID" sz="1200" b="0" dirty="0" err="1"/>
              <a:t>harga</a:t>
            </a:r>
            <a:r>
              <a:rPr lang="en-ID" sz="1200" b="0" dirty="0"/>
              <a:t> yang </a:t>
            </a:r>
            <a:r>
              <a:rPr lang="en-ID" sz="1200" b="0" dirty="0" err="1"/>
              <a:t>sesuai</a:t>
            </a:r>
            <a:r>
              <a:rPr lang="en-ID" sz="1200" b="0" dirty="0"/>
              <a:t> </a:t>
            </a:r>
            <a:r>
              <a:rPr lang="en-ID" sz="1200" b="0" dirty="0" err="1"/>
              <a:t>berdasarkan</a:t>
            </a:r>
            <a:r>
              <a:rPr lang="en-ID" sz="1200" b="0" dirty="0"/>
              <a:t> </a:t>
            </a:r>
            <a:r>
              <a:rPr lang="en-ID" sz="1200" b="0" dirty="0" err="1"/>
              <a:t>pengalaman</a:t>
            </a:r>
            <a:r>
              <a:rPr lang="en-ID" sz="1200" b="0" dirty="0"/>
              <a:t> </a:t>
            </a:r>
            <a:r>
              <a:rPr lang="en-ID" sz="1200" b="0" dirty="0" err="1"/>
              <a:t>sebelumnya</a:t>
            </a:r>
            <a:r>
              <a:rPr lang="en-ID" sz="1200" b="0" dirty="0"/>
              <a:t>. </a:t>
            </a:r>
            <a:r>
              <a:rPr lang="en-ID" sz="1200" b="0" dirty="0" err="1"/>
              <a:t>Dalam</a:t>
            </a:r>
            <a:r>
              <a:rPr lang="en-ID" sz="1200" b="0" dirty="0"/>
              <a:t> </a:t>
            </a:r>
            <a:r>
              <a:rPr lang="en-ID" sz="1200" b="0" dirty="0" err="1"/>
              <a:t>situasi</a:t>
            </a:r>
            <a:r>
              <a:rPr lang="en-ID" sz="1200" b="0" dirty="0"/>
              <a:t> </a:t>
            </a:r>
            <a:r>
              <a:rPr lang="en-ID" sz="1200" b="0" dirty="0" err="1"/>
              <a:t>ini</a:t>
            </a:r>
            <a:r>
              <a:rPr lang="en-ID" sz="1200" b="0" dirty="0"/>
              <a:t>, </a:t>
            </a:r>
            <a:r>
              <a:rPr lang="en-ID" sz="1200" b="0" dirty="0" err="1"/>
              <a:t>diperlukan</a:t>
            </a:r>
            <a:r>
              <a:rPr lang="en-ID" sz="1200" b="0" dirty="0"/>
              <a:t> </a:t>
            </a:r>
            <a:r>
              <a:rPr lang="en-ID" sz="1200" b="0" dirty="0" err="1"/>
              <a:t>sebuah</a:t>
            </a:r>
            <a:r>
              <a:rPr lang="en-ID" sz="1200" b="0" dirty="0"/>
              <a:t> model yang </a:t>
            </a:r>
            <a:r>
              <a:rPr lang="en-ID" sz="1200" b="0" dirty="0" err="1"/>
              <a:t>dapat</a:t>
            </a:r>
            <a:r>
              <a:rPr lang="en-ID" sz="1200" b="0" dirty="0"/>
              <a:t> </a:t>
            </a:r>
            <a:r>
              <a:rPr lang="en-ID" sz="1200" b="0" dirty="0" err="1"/>
              <a:t>memberikan</a:t>
            </a:r>
            <a:r>
              <a:rPr lang="en-ID" sz="1200" b="0" dirty="0"/>
              <a:t> </a:t>
            </a:r>
            <a:r>
              <a:rPr lang="en-ID" sz="1200" b="0" dirty="0" err="1"/>
              <a:t>perkiraan</a:t>
            </a:r>
            <a:r>
              <a:rPr lang="en-ID" sz="1200" b="0" dirty="0"/>
              <a:t> </a:t>
            </a:r>
            <a:r>
              <a:rPr lang="en-ID" sz="1200" b="0" dirty="0" err="1"/>
              <a:t>harga</a:t>
            </a:r>
            <a:r>
              <a:rPr lang="en-ID" sz="1200" b="0" dirty="0"/>
              <a:t> </a:t>
            </a:r>
            <a:r>
              <a:rPr lang="en-ID" sz="1200" b="0" dirty="0" err="1"/>
              <a:t>mobil</a:t>
            </a:r>
            <a:r>
              <a:rPr lang="en-ID" sz="1200" b="0" dirty="0"/>
              <a:t> </a:t>
            </a:r>
            <a:r>
              <a:rPr lang="en-ID" sz="1200" b="0" dirty="0" err="1"/>
              <a:t>bekas</a:t>
            </a:r>
            <a:r>
              <a:rPr lang="en-ID" sz="1200" b="0" dirty="0"/>
              <a:t> </a:t>
            </a:r>
            <a:r>
              <a:rPr lang="en-ID" sz="1200" b="0" dirty="0" err="1"/>
              <a:t>berdasarkan</a:t>
            </a:r>
            <a:r>
              <a:rPr lang="en-ID" sz="1200" b="0" dirty="0"/>
              <a:t> data </a:t>
            </a:r>
            <a:r>
              <a:rPr lang="en-ID" sz="1200" b="0" dirty="0" err="1"/>
              <a:t>historis</a:t>
            </a:r>
            <a:r>
              <a:rPr lang="en-ID" sz="1200" b="0" dirty="0"/>
              <a:t>.</a:t>
            </a:r>
          </a:p>
        </p:txBody>
      </p:sp>
      <p:sp>
        <p:nvSpPr>
          <p:cNvPr id="831" name="Google Shape;831;p31"/>
          <p:cNvSpPr txBox="1">
            <a:spLocks noGrp="1"/>
          </p:cNvSpPr>
          <p:nvPr>
            <p:ph type="title" idx="2"/>
          </p:nvPr>
        </p:nvSpPr>
        <p:spPr>
          <a:xfrm>
            <a:off x="596694" y="261316"/>
            <a:ext cx="6696258" cy="8311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Business </a:t>
            </a:r>
            <a:r>
              <a:rPr lang="en" sz="4800" dirty="0">
                <a:solidFill>
                  <a:schemeClr val="tx1"/>
                </a:solidFill>
              </a:rPr>
              <a:t>Problem</a:t>
            </a:r>
            <a:endParaRPr sz="4800" dirty="0">
              <a:solidFill>
                <a:schemeClr val="tx1"/>
              </a:solidFill>
            </a:endParaRPr>
          </a:p>
        </p:txBody>
      </p:sp>
      <p:grpSp>
        <p:nvGrpSpPr>
          <p:cNvPr id="832" name="Google Shape;832;p31"/>
          <p:cNvGrpSpPr/>
          <p:nvPr/>
        </p:nvGrpSpPr>
        <p:grpSpPr>
          <a:xfrm>
            <a:off x="8298848" y="3335421"/>
            <a:ext cx="877590" cy="1278503"/>
            <a:chOff x="4393218" y="3866890"/>
            <a:chExt cx="567799" cy="827189"/>
          </a:xfrm>
        </p:grpSpPr>
        <p:sp>
          <p:nvSpPr>
            <p:cNvPr id="833" name="Google Shape;833;p31"/>
            <p:cNvSpPr/>
            <p:nvPr/>
          </p:nvSpPr>
          <p:spPr>
            <a:xfrm>
              <a:off x="4659314" y="3866890"/>
              <a:ext cx="162218" cy="562801"/>
            </a:xfrm>
            <a:custGeom>
              <a:avLst/>
              <a:gdLst/>
              <a:ahLst/>
              <a:cxnLst/>
              <a:rect l="l" t="t" r="r" b="b"/>
              <a:pathLst>
                <a:path w="4838" h="16785" extrusionOk="0">
                  <a:moveTo>
                    <a:pt x="2371" y="0"/>
                  </a:moveTo>
                  <a:cubicBezTo>
                    <a:pt x="1781" y="0"/>
                    <a:pt x="1338" y="1209"/>
                    <a:pt x="1253" y="1612"/>
                  </a:cubicBezTo>
                  <a:cubicBezTo>
                    <a:pt x="1153" y="2188"/>
                    <a:pt x="1153" y="2815"/>
                    <a:pt x="1028" y="3391"/>
                  </a:cubicBezTo>
                  <a:cubicBezTo>
                    <a:pt x="877" y="4219"/>
                    <a:pt x="451" y="4945"/>
                    <a:pt x="276" y="5772"/>
                  </a:cubicBezTo>
                  <a:cubicBezTo>
                    <a:pt x="0" y="6975"/>
                    <a:pt x="301" y="8229"/>
                    <a:pt x="727" y="9381"/>
                  </a:cubicBezTo>
                  <a:cubicBezTo>
                    <a:pt x="928" y="9908"/>
                    <a:pt x="1128" y="10409"/>
                    <a:pt x="1228" y="10960"/>
                  </a:cubicBezTo>
                  <a:cubicBezTo>
                    <a:pt x="1303" y="11361"/>
                    <a:pt x="1303" y="11762"/>
                    <a:pt x="1278" y="12163"/>
                  </a:cubicBezTo>
                  <a:cubicBezTo>
                    <a:pt x="1278" y="12364"/>
                    <a:pt x="1253" y="12740"/>
                    <a:pt x="1228" y="13166"/>
                  </a:cubicBezTo>
                  <a:cubicBezTo>
                    <a:pt x="1111" y="14593"/>
                    <a:pt x="1060" y="16784"/>
                    <a:pt x="2338" y="16784"/>
                  </a:cubicBezTo>
                  <a:cubicBezTo>
                    <a:pt x="2429" y="16784"/>
                    <a:pt x="2527" y="16773"/>
                    <a:pt x="2632" y="16750"/>
                  </a:cubicBezTo>
                  <a:cubicBezTo>
                    <a:pt x="3208" y="16625"/>
                    <a:pt x="3509" y="15873"/>
                    <a:pt x="3710" y="15371"/>
                  </a:cubicBezTo>
                  <a:cubicBezTo>
                    <a:pt x="4236" y="15371"/>
                    <a:pt x="4136" y="12339"/>
                    <a:pt x="4085" y="11988"/>
                  </a:cubicBezTo>
                  <a:cubicBezTo>
                    <a:pt x="3785" y="9808"/>
                    <a:pt x="4512" y="7752"/>
                    <a:pt x="4737" y="5647"/>
                  </a:cubicBezTo>
                  <a:cubicBezTo>
                    <a:pt x="4812" y="5021"/>
                    <a:pt x="4837" y="4394"/>
                    <a:pt x="4587" y="3818"/>
                  </a:cubicBezTo>
                  <a:cubicBezTo>
                    <a:pt x="4361" y="3216"/>
                    <a:pt x="3885" y="2765"/>
                    <a:pt x="3584" y="2214"/>
                  </a:cubicBezTo>
                  <a:cubicBezTo>
                    <a:pt x="3283" y="1687"/>
                    <a:pt x="3158" y="1086"/>
                    <a:pt x="2958" y="534"/>
                  </a:cubicBezTo>
                  <a:cubicBezTo>
                    <a:pt x="2907" y="384"/>
                    <a:pt x="2832" y="234"/>
                    <a:pt x="2707" y="133"/>
                  </a:cubicBezTo>
                  <a:cubicBezTo>
                    <a:pt x="2591" y="40"/>
                    <a:pt x="2478" y="0"/>
                    <a:pt x="23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4393218" y="4221405"/>
              <a:ext cx="358570" cy="294326"/>
            </a:xfrm>
            <a:custGeom>
              <a:avLst/>
              <a:gdLst/>
              <a:ahLst/>
              <a:cxnLst/>
              <a:rect l="l" t="t" r="r" b="b"/>
              <a:pathLst>
                <a:path w="10694" h="8778" extrusionOk="0">
                  <a:moveTo>
                    <a:pt x="6778" y="1"/>
                  </a:moveTo>
                  <a:cubicBezTo>
                    <a:pt x="6257" y="1"/>
                    <a:pt x="5719" y="150"/>
                    <a:pt x="5204" y="287"/>
                  </a:cubicBezTo>
                  <a:cubicBezTo>
                    <a:pt x="4828" y="387"/>
                    <a:pt x="4452" y="513"/>
                    <a:pt x="4127" y="738"/>
                  </a:cubicBezTo>
                  <a:cubicBezTo>
                    <a:pt x="3650" y="1089"/>
                    <a:pt x="3400" y="1666"/>
                    <a:pt x="3124" y="2192"/>
                  </a:cubicBezTo>
                  <a:cubicBezTo>
                    <a:pt x="2723" y="2919"/>
                    <a:pt x="2272" y="3570"/>
                    <a:pt x="1721" y="4147"/>
                  </a:cubicBezTo>
                  <a:cubicBezTo>
                    <a:pt x="1219" y="4698"/>
                    <a:pt x="668" y="5174"/>
                    <a:pt x="392" y="5851"/>
                  </a:cubicBezTo>
                  <a:cubicBezTo>
                    <a:pt x="0" y="6773"/>
                    <a:pt x="478" y="7780"/>
                    <a:pt x="1453" y="7780"/>
                  </a:cubicBezTo>
                  <a:cubicBezTo>
                    <a:pt x="1539" y="7780"/>
                    <a:pt x="1628" y="7772"/>
                    <a:pt x="1721" y="7756"/>
                  </a:cubicBezTo>
                  <a:cubicBezTo>
                    <a:pt x="2648" y="7606"/>
                    <a:pt x="3099" y="6879"/>
                    <a:pt x="3701" y="6302"/>
                  </a:cubicBezTo>
                  <a:cubicBezTo>
                    <a:pt x="3776" y="6252"/>
                    <a:pt x="3826" y="6202"/>
                    <a:pt x="3876" y="6152"/>
                  </a:cubicBezTo>
                  <a:cubicBezTo>
                    <a:pt x="4152" y="5926"/>
                    <a:pt x="4452" y="5801"/>
                    <a:pt x="4728" y="5600"/>
                  </a:cubicBezTo>
                  <a:cubicBezTo>
                    <a:pt x="5380" y="5124"/>
                    <a:pt x="5781" y="4297"/>
                    <a:pt x="5706" y="3470"/>
                  </a:cubicBezTo>
                  <a:cubicBezTo>
                    <a:pt x="5706" y="3345"/>
                    <a:pt x="5681" y="3220"/>
                    <a:pt x="5756" y="3094"/>
                  </a:cubicBezTo>
                  <a:cubicBezTo>
                    <a:pt x="5808" y="3010"/>
                    <a:pt x="5901" y="2974"/>
                    <a:pt x="6001" y="2974"/>
                  </a:cubicBezTo>
                  <a:cubicBezTo>
                    <a:pt x="6140" y="2974"/>
                    <a:pt x="6295" y="3043"/>
                    <a:pt x="6382" y="3144"/>
                  </a:cubicBezTo>
                  <a:cubicBezTo>
                    <a:pt x="6533" y="3345"/>
                    <a:pt x="6558" y="3595"/>
                    <a:pt x="6633" y="3821"/>
                  </a:cubicBezTo>
                  <a:cubicBezTo>
                    <a:pt x="6909" y="4573"/>
                    <a:pt x="7761" y="5074"/>
                    <a:pt x="8212" y="5726"/>
                  </a:cubicBezTo>
                  <a:cubicBezTo>
                    <a:pt x="8813" y="6503"/>
                    <a:pt x="8638" y="7280"/>
                    <a:pt x="8914" y="8182"/>
                  </a:cubicBezTo>
                  <a:cubicBezTo>
                    <a:pt x="9017" y="8471"/>
                    <a:pt x="9291" y="8778"/>
                    <a:pt x="9581" y="8778"/>
                  </a:cubicBezTo>
                  <a:cubicBezTo>
                    <a:pt x="9642" y="8778"/>
                    <a:pt x="9704" y="8764"/>
                    <a:pt x="9766" y="8733"/>
                  </a:cubicBezTo>
                  <a:cubicBezTo>
                    <a:pt x="9966" y="8633"/>
                    <a:pt x="10041" y="8357"/>
                    <a:pt x="10067" y="8132"/>
                  </a:cubicBezTo>
                  <a:cubicBezTo>
                    <a:pt x="10543" y="5525"/>
                    <a:pt x="10693" y="2944"/>
                    <a:pt x="8688" y="939"/>
                  </a:cubicBezTo>
                  <a:cubicBezTo>
                    <a:pt x="8337" y="588"/>
                    <a:pt x="7961" y="262"/>
                    <a:pt x="7485" y="112"/>
                  </a:cubicBezTo>
                  <a:cubicBezTo>
                    <a:pt x="7256" y="33"/>
                    <a:pt x="7019" y="1"/>
                    <a:pt x="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721479" y="4233341"/>
              <a:ext cx="239538" cy="329231"/>
            </a:xfrm>
            <a:custGeom>
              <a:avLst/>
              <a:gdLst/>
              <a:ahLst/>
              <a:cxnLst/>
              <a:rect l="l" t="t" r="r" b="b"/>
              <a:pathLst>
                <a:path w="7144" h="9819" extrusionOk="0">
                  <a:moveTo>
                    <a:pt x="4751" y="1"/>
                  </a:moveTo>
                  <a:cubicBezTo>
                    <a:pt x="4201" y="1"/>
                    <a:pt x="3789" y="637"/>
                    <a:pt x="3234" y="984"/>
                  </a:cubicBezTo>
                  <a:cubicBezTo>
                    <a:pt x="2407" y="1535"/>
                    <a:pt x="703" y="1711"/>
                    <a:pt x="552" y="2939"/>
                  </a:cubicBezTo>
                  <a:cubicBezTo>
                    <a:pt x="552" y="3064"/>
                    <a:pt x="552" y="3164"/>
                    <a:pt x="552" y="3290"/>
                  </a:cubicBezTo>
                  <a:cubicBezTo>
                    <a:pt x="552" y="3640"/>
                    <a:pt x="627" y="3991"/>
                    <a:pt x="602" y="4342"/>
                  </a:cubicBezTo>
                  <a:cubicBezTo>
                    <a:pt x="602" y="4843"/>
                    <a:pt x="427" y="5345"/>
                    <a:pt x="302" y="5846"/>
                  </a:cubicBezTo>
                  <a:cubicBezTo>
                    <a:pt x="1" y="7024"/>
                    <a:pt x="1" y="8302"/>
                    <a:pt x="277" y="9480"/>
                  </a:cubicBezTo>
                  <a:cubicBezTo>
                    <a:pt x="327" y="9580"/>
                    <a:pt x="352" y="9706"/>
                    <a:pt x="452" y="9781"/>
                  </a:cubicBezTo>
                  <a:cubicBezTo>
                    <a:pt x="491" y="9807"/>
                    <a:pt x="532" y="9819"/>
                    <a:pt x="574" y="9819"/>
                  </a:cubicBezTo>
                  <a:cubicBezTo>
                    <a:pt x="768" y="9819"/>
                    <a:pt x="966" y="9557"/>
                    <a:pt x="1028" y="9330"/>
                  </a:cubicBezTo>
                  <a:cubicBezTo>
                    <a:pt x="1354" y="8277"/>
                    <a:pt x="1079" y="6473"/>
                    <a:pt x="1956" y="5696"/>
                  </a:cubicBezTo>
                  <a:cubicBezTo>
                    <a:pt x="2357" y="5295"/>
                    <a:pt x="2658" y="5370"/>
                    <a:pt x="3008" y="4818"/>
                  </a:cubicBezTo>
                  <a:cubicBezTo>
                    <a:pt x="3359" y="4292"/>
                    <a:pt x="3535" y="3716"/>
                    <a:pt x="4086" y="3365"/>
                  </a:cubicBezTo>
                  <a:cubicBezTo>
                    <a:pt x="4136" y="3340"/>
                    <a:pt x="4161" y="3315"/>
                    <a:pt x="4211" y="3315"/>
                  </a:cubicBezTo>
                  <a:cubicBezTo>
                    <a:pt x="4221" y="3313"/>
                    <a:pt x="4230" y="3312"/>
                    <a:pt x="4239" y="3312"/>
                  </a:cubicBezTo>
                  <a:cubicBezTo>
                    <a:pt x="4348" y="3312"/>
                    <a:pt x="4414" y="3449"/>
                    <a:pt x="4437" y="3565"/>
                  </a:cubicBezTo>
                  <a:cubicBezTo>
                    <a:pt x="4487" y="3941"/>
                    <a:pt x="4262" y="4317"/>
                    <a:pt x="4236" y="4718"/>
                  </a:cubicBezTo>
                  <a:cubicBezTo>
                    <a:pt x="4211" y="5044"/>
                    <a:pt x="4337" y="5345"/>
                    <a:pt x="4437" y="5645"/>
                  </a:cubicBezTo>
                  <a:cubicBezTo>
                    <a:pt x="4688" y="6297"/>
                    <a:pt x="4913" y="7350"/>
                    <a:pt x="5540" y="7726"/>
                  </a:cubicBezTo>
                  <a:cubicBezTo>
                    <a:pt x="5732" y="7875"/>
                    <a:pt x="5983" y="7952"/>
                    <a:pt x="6228" y="7952"/>
                  </a:cubicBezTo>
                  <a:cubicBezTo>
                    <a:pt x="6557" y="7952"/>
                    <a:pt x="6875" y="7813"/>
                    <a:pt x="7018" y="7525"/>
                  </a:cubicBezTo>
                  <a:cubicBezTo>
                    <a:pt x="7144" y="7250"/>
                    <a:pt x="7119" y="6924"/>
                    <a:pt x="7069" y="6623"/>
                  </a:cubicBezTo>
                  <a:cubicBezTo>
                    <a:pt x="6893" y="5295"/>
                    <a:pt x="6718" y="3941"/>
                    <a:pt x="6517" y="2588"/>
                  </a:cubicBezTo>
                  <a:cubicBezTo>
                    <a:pt x="6417" y="1886"/>
                    <a:pt x="6066" y="959"/>
                    <a:pt x="5590" y="457"/>
                  </a:cubicBezTo>
                  <a:cubicBezTo>
                    <a:pt x="5266" y="126"/>
                    <a:pt x="4995" y="1"/>
                    <a:pt x="47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4587861" y="4473887"/>
              <a:ext cx="279037" cy="220192"/>
            </a:xfrm>
            <a:custGeom>
              <a:avLst/>
              <a:gdLst/>
              <a:ahLst/>
              <a:cxnLst/>
              <a:rect l="l" t="t" r="r" b="b"/>
              <a:pathLst>
                <a:path w="8322" h="6567" extrusionOk="0">
                  <a:moveTo>
                    <a:pt x="1" y="0"/>
                  </a:moveTo>
                  <a:lnTo>
                    <a:pt x="1" y="1028"/>
                  </a:lnTo>
                  <a:lnTo>
                    <a:pt x="678" y="1028"/>
                  </a:lnTo>
                  <a:lnTo>
                    <a:pt x="1229" y="4111"/>
                  </a:lnTo>
                  <a:cubicBezTo>
                    <a:pt x="1480" y="5539"/>
                    <a:pt x="2708" y="6567"/>
                    <a:pt x="4161" y="6567"/>
                  </a:cubicBezTo>
                  <a:cubicBezTo>
                    <a:pt x="5615" y="6567"/>
                    <a:pt x="6868" y="5539"/>
                    <a:pt x="7119" y="4111"/>
                  </a:cubicBezTo>
                  <a:lnTo>
                    <a:pt x="7670" y="1028"/>
                  </a:lnTo>
                  <a:lnTo>
                    <a:pt x="8322" y="1028"/>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4603017" y="4511709"/>
              <a:ext cx="249597" cy="34"/>
            </a:xfrm>
            <a:custGeom>
              <a:avLst/>
              <a:gdLst/>
              <a:ahLst/>
              <a:cxnLst/>
              <a:rect l="l" t="t" r="r" b="b"/>
              <a:pathLst>
                <a:path w="7444" h="1" fill="none" extrusionOk="0">
                  <a:moveTo>
                    <a:pt x="0" y="0"/>
                  </a:moveTo>
                  <a:lnTo>
                    <a:pt x="7444" y="0"/>
                  </a:ln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1"/>
          <p:cNvGrpSpPr/>
          <p:nvPr/>
        </p:nvGrpSpPr>
        <p:grpSpPr>
          <a:xfrm>
            <a:off x="6334732" y="2388996"/>
            <a:ext cx="2802160" cy="2208198"/>
            <a:chOff x="6334732" y="2125378"/>
            <a:chExt cx="2802160" cy="2208198"/>
          </a:xfrm>
        </p:grpSpPr>
        <p:sp>
          <p:nvSpPr>
            <p:cNvPr id="839" name="Google Shape;839;p31"/>
            <p:cNvSpPr/>
            <p:nvPr/>
          </p:nvSpPr>
          <p:spPr>
            <a:xfrm>
              <a:off x="7573898" y="2700435"/>
              <a:ext cx="230367" cy="195281"/>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7125815" y="3523009"/>
              <a:ext cx="26017" cy="569000"/>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6912761" y="4091949"/>
              <a:ext cx="446897" cy="119563"/>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7138772" y="4094540"/>
              <a:ext cx="52" cy="140345"/>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7323219" y="4195859"/>
              <a:ext cx="72816" cy="72764"/>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7101095" y="4195859"/>
              <a:ext cx="72816" cy="72764"/>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6880318" y="4195859"/>
              <a:ext cx="72764" cy="72764"/>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6706236" y="2782630"/>
              <a:ext cx="681981" cy="787240"/>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7926553" y="4034786"/>
              <a:ext cx="331273" cy="232907"/>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7053104" y="3239731"/>
              <a:ext cx="724789" cy="330962"/>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810146" y="3116490"/>
              <a:ext cx="635233" cy="441663"/>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6797190" y="3263674"/>
              <a:ext cx="1018384" cy="442025"/>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7482996" y="4072463"/>
              <a:ext cx="267630" cy="233529"/>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7177744" y="2495621"/>
              <a:ext cx="513131" cy="64502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7525217" y="3420965"/>
              <a:ext cx="537748" cy="725877"/>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6743913" y="2496917"/>
              <a:ext cx="545626" cy="778066"/>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7476518" y="3260254"/>
              <a:ext cx="344229" cy="889596"/>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7151780" y="3067256"/>
              <a:ext cx="235135" cy="117127"/>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6740027" y="2691729"/>
              <a:ext cx="478045" cy="473691"/>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7316740" y="3132038"/>
              <a:ext cx="641712" cy="23477"/>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7427129" y="2773561"/>
              <a:ext cx="757336" cy="358534"/>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7424537" y="3103482"/>
              <a:ext cx="644303" cy="52033"/>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7786953" y="2925513"/>
              <a:ext cx="48976" cy="35190"/>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7389452" y="2938521"/>
              <a:ext cx="22130" cy="35138"/>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7507665" y="3536017"/>
              <a:ext cx="24721" cy="215649"/>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334732" y="3151551"/>
              <a:ext cx="2802160" cy="52036"/>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393211" y="3163237"/>
              <a:ext cx="314378" cy="1170339"/>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6703645" y="3163237"/>
              <a:ext cx="313082" cy="1170339"/>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7114650" y="2511959"/>
              <a:ext cx="169554" cy="202985"/>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868" name="Google Shape;868;p31"/>
            <p:cNvGrpSpPr/>
            <p:nvPr/>
          </p:nvGrpSpPr>
          <p:grpSpPr>
            <a:xfrm>
              <a:off x="6988000" y="2125378"/>
              <a:ext cx="244243" cy="467604"/>
              <a:chOff x="5990537" y="2792332"/>
              <a:chExt cx="144842" cy="277301"/>
            </a:xfrm>
          </p:grpSpPr>
          <p:sp>
            <p:nvSpPr>
              <p:cNvPr id="869" name="Google Shape;869;p31"/>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73" name="Google Shape;873;p31"/>
          <p:cNvCxnSpPr/>
          <p:nvPr/>
        </p:nvCxnSpPr>
        <p:spPr>
          <a:xfrm>
            <a:off x="3613800" y="4604000"/>
            <a:ext cx="5530200" cy="0"/>
          </a:xfrm>
          <a:prstGeom prst="straightConnector1">
            <a:avLst/>
          </a:prstGeom>
          <a:noFill/>
          <a:ln w="19050" cap="flat" cmpd="sng">
            <a:solidFill>
              <a:schemeClr val="dk1"/>
            </a:solidFill>
            <a:prstDash val="solid"/>
            <a:round/>
            <a:headEnd type="none" w="med" len="med"/>
            <a:tailEnd type="none" w="med" len="med"/>
          </a:ln>
        </p:spPr>
      </p:cxnSp>
      <p:grpSp>
        <p:nvGrpSpPr>
          <p:cNvPr id="874" name="Google Shape;874;p31"/>
          <p:cNvGrpSpPr/>
          <p:nvPr/>
        </p:nvGrpSpPr>
        <p:grpSpPr>
          <a:xfrm>
            <a:off x="7648632" y="-2466"/>
            <a:ext cx="711420" cy="1050883"/>
            <a:chOff x="6034650" y="3474"/>
            <a:chExt cx="711420" cy="1050883"/>
          </a:xfrm>
        </p:grpSpPr>
        <p:sp>
          <p:nvSpPr>
            <p:cNvPr id="875" name="Google Shape;875;p31"/>
            <p:cNvSpPr/>
            <p:nvPr/>
          </p:nvSpPr>
          <p:spPr>
            <a:xfrm>
              <a:off x="6289987" y="853551"/>
              <a:ext cx="200747" cy="200806"/>
            </a:xfrm>
            <a:custGeom>
              <a:avLst/>
              <a:gdLst/>
              <a:ahLst/>
              <a:cxnLst/>
              <a:rect l="l" t="t" r="r" b="b"/>
              <a:pathLst>
                <a:path w="3409" h="3410" extrusionOk="0">
                  <a:moveTo>
                    <a:pt x="1704" y="1"/>
                  </a:moveTo>
                  <a:cubicBezTo>
                    <a:pt x="752" y="1"/>
                    <a:pt x="0" y="752"/>
                    <a:pt x="0" y="1705"/>
                  </a:cubicBezTo>
                  <a:cubicBezTo>
                    <a:pt x="0" y="2657"/>
                    <a:pt x="752" y="3409"/>
                    <a:pt x="1704" y="3409"/>
                  </a:cubicBezTo>
                  <a:cubicBezTo>
                    <a:pt x="2657" y="3409"/>
                    <a:pt x="3409" y="2657"/>
                    <a:pt x="3409" y="1705"/>
                  </a:cubicBezTo>
                  <a:cubicBezTo>
                    <a:pt x="3409" y="752"/>
                    <a:pt x="265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6034650" y="558356"/>
              <a:ext cx="711420" cy="358743"/>
            </a:xfrm>
            <a:custGeom>
              <a:avLst/>
              <a:gdLst/>
              <a:ahLst/>
              <a:cxnLst/>
              <a:rect l="l" t="t" r="r" b="b"/>
              <a:pathLst>
                <a:path w="12081" h="6092" extrusionOk="0">
                  <a:moveTo>
                    <a:pt x="6041" y="1"/>
                  </a:moveTo>
                  <a:cubicBezTo>
                    <a:pt x="2707" y="1"/>
                    <a:pt x="0" y="2708"/>
                    <a:pt x="0" y="6041"/>
                  </a:cubicBezTo>
                  <a:lnTo>
                    <a:pt x="0"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6390331" y="3474"/>
              <a:ext cx="59" cy="554956"/>
            </a:xfrm>
            <a:custGeom>
              <a:avLst/>
              <a:gdLst/>
              <a:ahLst/>
              <a:cxnLst/>
              <a:rect l="l" t="t" r="r" b="b"/>
              <a:pathLst>
                <a:path w="1" h="9424" fill="none" extrusionOk="0">
                  <a:moveTo>
                    <a:pt x="0" y="0"/>
                  </a:moveTo>
                  <a:lnTo>
                    <a:pt x="0" y="9424"/>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8" name="Google Shape;878;p31"/>
          <p:cNvCxnSpPr/>
          <p:nvPr/>
        </p:nvCxnSpPr>
        <p:spPr>
          <a:xfrm>
            <a:off x="668013" y="1136237"/>
            <a:ext cx="1732800" cy="0"/>
          </a:xfrm>
          <a:prstGeom prst="straightConnector1">
            <a:avLst/>
          </a:prstGeom>
          <a:noFill/>
          <a:ln w="19050" cap="flat" cmpd="sng">
            <a:solidFill>
              <a:schemeClr val="dk1"/>
            </a:solidFill>
            <a:prstDash val="solid"/>
            <a:round/>
            <a:headEnd type="none" w="med" len="med"/>
            <a:tailEnd type="none" w="med" len="med"/>
          </a:ln>
        </p:spPr>
      </p:cxnSp>
      <p:grpSp>
        <p:nvGrpSpPr>
          <p:cNvPr id="879" name="Google Shape;879;p31"/>
          <p:cNvGrpSpPr/>
          <p:nvPr/>
        </p:nvGrpSpPr>
        <p:grpSpPr>
          <a:xfrm>
            <a:off x="5620389" y="2174544"/>
            <a:ext cx="979405" cy="2692853"/>
            <a:chOff x="5620389" y="1910926"/>
            <a:chExt cx="979405" cy="2692853"/>
          </a:xfrm>
        </p:grpSpPr>
        <p:sp>
          <p:nvSpPr>
            <p:cNvPr id="880" name="Google Shape;880;p31"/>
            <p:cNvSpPr/>
            <p:nvPr/>
          </p:nvSpPr>
          <p:spPr>
            <a:xfrm>
              <a:off x="6162017" y="4173678"/>
              <a:ext cx="155945" cy="284578"/>
            </a:xfrm>
            <a:custGeom>
              <a:avLst/>
              <a:gdLst/>
              <a:ahLst/>
              <a:cxnLst/>
              <a:rect l="l" t="t" r="r" b="b"/>
              <a:pathLst>
                <a:path w="3009" h="5491" extrusionOk="0">
                  <a:moveTo>
                    <a:pt x="1331" y="0"/>
                  </a:moveTo>
                  <a:cubicBezTo>
                    <a:pt x="899" y="0"/>
                    <a:pt x="570" y="188"/>
                    <a:pt x="427" y="579"/>
                  </a:cubicBezTo>
                  <a:cubicBezTo>
                    <a:pt x="1" y="1732"/>
                    <a:pt x="527" y="3962"/>
                    <a:pt x="828" y="5290"/>
                  </a:cubicBezTo>
                  <a:cubicBezTo>
                    <a:pt x="1007" y="5271"/>
                    <a:pt x="1189" y="5262"/>
                    <a:pt x="1374" y="5262"/>
                  </a:cubicBezTo>
                  <a:cubicBezTo>
                    <a:pt x="1912" y="5262"/>
                    <a:pt x="2467" y="5342"/>
                    <a:pt x="3008" y="5491"/>
                  </a:cubicBezTo>
                  <a:cubicBezTo>
                    <a:pt x="3008" y="4238"/>
                    <a:pt x="2983" y="3010"/>
                    <a:pt x="2908" y="1757"/>
                  </a:cubicBezTo>
                  <a:cubicBezTo>
                    <a:pt x="2883" y="930"/>
                    <a:pt x="2557" y="178"/>
                    <a:pt x="1630" y="27"/>
                  </a:cubicBezTo>
                  <a:cubicBezTo>
                    <a:pt x="1526" y="9"/>
                    <a:pt x="1426" y="0"/>
                    <a:pt x="133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56794" y="2952722"/>
              <a:ext cx="619582" cy="1379561"/>
            </a:xfrm>
            <a:custGeom>
              <a:avLst/>
              <a:gdLst/>
              <a:ahLst/>
              <a:cxnLst/>
              <a:rect l="l" t="t" r="r" b="b"/>
              <a:pathLst>
                <a:path w="11955" h="26619" extrusionOk="0">
                  <a:moveTo>
                    <a:pt x="3842" y="0"/>
                  </a:moveTo>
                  <a:cubicBezTo>
                    <a:pt x="3521" y="0"/>
                    <a:pt x="3201" y="53"/>
                    <a:pt x="2907" y="178"/>
                  </a:cubicBezTo>
                  <a:cubicBezTo>
                    <a:pt x="2005" y="554"/>
                    <a:pt x="1303" y="1280"/>
                    <a:pt x="551" y="1907"/>
                  </a:cubicBezTo>
                  <a:cubicBezTo>
                    <a:pt x="451" y="2408"/>
                    <a:pt x="351" y="2909"/>
                    <a:pt x="251" y="3386"/>
                  </a:cubicBezTo>
                  <a:cubicBezTo>
                    <a:pt x="0" y="4564"/>
                    <a:pt x="326" y="5942"/>
                    <a:pt x="902" y="6970"/>
                  </a:cubicBezTo>
                  <a:cubicBezTo>
                    <a:pt x="1103" y="7371"/>
                    <a:pt x="1353" y="7722"/>
                    <a:pt x="1529" y="8123"/>
                  </a:cubicBezTo>
                  <a:cubicBezTo>
                    <a:pt x="1779" y="8749"/>
                    <a:pt x="1830" y="9426"/>
                    <a:pt x="2030" y="10052"/>
                  </a:cubicBezTo>
                  <a:cubicBezTo>
                    <a:pt x="2231" y="10679"/>
                    <a:pt x="2556" y="11230"/>
                    <a:pt x="2857" y="11807"/>
                  </a:cubicBezTo>
                  <a:cubicBezTo>
                    <a:pt x="4060" y="13962"/>
                    <a:pt x="5489" y="16519"/>
                    <a:pt x="5764" y="19000"/>
                  </a:cubicBezTo>
                  <a:cubicBezTo>
                    <a:pt x="5840" y="19802"/>
                    <a:pt x="5714" y="20679"/>
                    <a:pt x="5689" y="21481"/>
                  </a:cubicBezTo>
                  <a:cubicBezTo>
                    <a:pt x="5639" y="22408"/>
                    <a:pt x="6090" y="23110"/>
                    <a:pt x="6191" y="23987"/>
                  </a:cubicBezTo>
                  <a:cubicBezTo>
                    <a:pt x="6291" y="24814"/>
                    <a:pt x="6291" y="25692"/>
                    <a:pt x="6266" y="26544"/>
                  </a:cubicBezTo>
                  <a:cubicBezTo>
                    <a:pt x="6266" y="26569"/>
                    <a:pt x="6291" y="26619"/>
                    <a:pt x="6341" y="26619"/>
                  </a:cubicBezTo>
                  <a:lnTo>
                    <a:pt x="11704" y="26619"/>
                  </a:lnTo>
                  <a:cubicBezTo>
                    <a:pt x="11729" y="26619"/>
                    <a:pt x="11754" y="26594"/>
                    <a:pt x="11754" y="26544"/>
                  </a:cubicBezTo>
                  <a:cubicBezTo>
                    <a:pt x="11830" y="25992"/>
                    <a:pt x="11855" y="25516"/>
                    <a:pt x="11855" y="25516"/>
                  </a:cubicBezTo>
                  <a:cubicBezTo>
                    <a:pt x="11955" y="24739"/>
                    <a:pt x="11955" y="24088"/>
                    <a:pt x="11754" y="23336"/>
                  </a:cubicBezTo>
                  <a:cubicBezTo>
                    <a:pt x="11654" y="23010"/>
                    <a:pt x="11579" y="22684"/>
                    <a:pt x="11504" y="22358"/>
                  </a:cubicBezTo>
                  <a:cubicBezTo>
                    <a:pt x="11404" y="21832"/>
                    <a:pt x="11353" y="21306"/>
                    <a:pt x="11303" y="20779"/>
                  </a:cubicBezTo>
                  <a:cubicBezTo>
                    <a:pt x="11228" y="20002"/>
                    <a:pt x="11228" y="19200"/>
                    <a:pt x="11153" y="18423"/>
                  </a:cubicBezTo>
                  <a:cubicBezTo>
                    <a:pt x="11078" y="17646"/>
                    <a:pt x="10952" y="16869"/>
                    <a:pt x="10827" y="16118"/>
                  </a:cubicBezTo>
                  <a:cubicBezTo>
                    <a:pt x="10426" y="13812"/>
                    <a:pt x="10025" y="11481"/>
                    <a:pt x="9474" y="9200"/>
                  </a:cubicBezTo>
                  <a:cubicBezTo>
                    <a:pt x="9198" y="8072"/>
                    <a:pt x="8872" y="6920"/>
                    <a:pt x="8496" y="5817"/>
                  </a:cubicBezTo>
                  <a:cubicBezTo>
                    <a:pt x="8045" y="4488"/>
                    <a:pt x="7494" y="3210"/>
                    <a:pt x="6792" y="1982"/>
                  </a:cubicBezTo>
                  <a:cubicBezTo>
                    <a:pt x="6366" y="1255"/>
                    <a:pt x="5865" y="478"/>
                    <a:pt x="4988" y="203"/>
                  </a:cubicBezTo>
                  <a:cubicBezTo>
                    <a:pt x="4630" y="79"/>
                    <a:pt x="4234" y="0"/>
                    <a:pt x="384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097080" y="2305370"/>
              <a:ext cx="502714" cy="862129"/>
            </a:xfrm>
            <a:custGeom>
              <a:avLst/>
              <a:gdLst/>
              <a:ahLst/>
              <a:cxnLst/>
              <a:rect l="l" t="t" r="r" b="b"/>
              <a:pathLst>
                <a:path w="9700" h="16635" extrusionOk="0">
                  <a:moveTo>
                    <a:pt x="1617" y="0"/>
                  </a:moveTo>
                  <a:cubicBezTo>
                    <a:pt x="1143" y="0"/>
                    <a:pt x="668" y="230"/>
                    <a:pt x="427" y="639"/>
                  </a:cubicBezTo>
                  <a:cubicBezTo>
                    <a:pt x="0" y="1365"/>
                    <a:pt x="401" y="1992"/>
                    <a:pt x="552" y="2719"/>
                  </a:cubicBezTo>
                  <a:cubicBezTo>
                    <a:pt x="777" y="3721"/>
                    <a:pt x="953" y="4724"/>
                    <a:pt x="1153" y="5726"/>
                  </a:cubicBezTo>
                  <a:cubicBezTo>
                    <a:pt x="1279" y="6428"/>
                    <a:pt x="1429" y="7105"/>
                    <a:pt x="1655" y="7781"/>
                  </a:cubicBezTo>
                  <a:cubicBezTo>
                    <a:pt x="2532" y="10363"/>
                    <a:pt x="5138" y="12218"/>
                    <a:pt x="5489" y="14974"/>
                  </a:cubicBezTo>
                  <a:cubicBezTo>
                    <a:pt x="5564" y="15375"/>
                    <a:pt x="5665" y="15802"/>
                    <a:pt x="6016" y="15977"/>
                  </a:cubicBezTo>
                  <a:cubicBezTo>
                    <a:pt x="6141" y="16052"/>
                    <a:pt x="6266" y="16077"/>
                    <a:pt x="6417" y="16127"/>
                  </a:cubicBezTo>
                  <a:cubicBezTo>
                    <a:pt x="7068" y="16253"/>
                    <a:pt x="7745" y="16403"/>
                    <a:pt x="8422" y="16553"/>
                  </a:cubicBezTo>
                  <a:cubicBezTo>
                    <a:pt x="8587" y="16598"/>
                    <a:pt x="8761" y="16635"/>
                    <a:pt x="8934" y="16635"/>
                  </a:cubicBezTo>
                  <a:cubicBezTo>
                    <a:pt x="9049" y="16635"/>
                    <a:pt x="9163" y="16619"/>
                    <a:pt x="9274" y="16578"/>
                  </a:cubicBezTo>
                  <a:cubicBezTo>
                    <a:pt x="9524" y="16453"/>
                    <a:pt x="9700" y="16077"/>
                    <a:pt x="9524" y="15852"/>
                  </a:cubicBezTo>
                  <a:cubicBezTo>
                    <a:pt x="9449" y="15776"/>
                    <a:pt x="9324" y="15726"/>
                    <a:pt x="9199" y="15676"/>
                  </a:cubicBezTo>
                  <a:cubicBezTo>
                    <a:pt x="8697" y="15501"/>
                    <a:pt x="7695" y="15350"/>
                    <a:pt x="7369" y="14899"/>
                  </a:cubicBezTo>
                  <a:cubicBezTo>
                    <a:pt x="7043" y="14448"/>
                    <a:pt x="7118" y="13796"/>
                    <a:pt x="6993" y="13270"/>
                  </a:cubicBezTo>
                  <a:cubicBezTo>
                    <a:pt x="6993" y="13270"/>
                    <a:pt x="6993" y="13245"/>
                    <a:pt x="6993" y="13245"/>
                  </a:cubicBezTo>
                  <a:cubicBezTo>
                    <a:pt x="6843" y="12644"/>
                    <a:pt x="6542" y="12067"/>
                    <a:pt x="6391" y="11466"/>
                  </a:cubicBezTo>
                  <a:cubicBezTo>
                    <a:pt x="6091" y="10263"/>
                    <a:pt x="5965" y="8909"/>
                    <a:pt x="5138" y="7932"/>
                  </a:cubicBezTo>
                  <a:cubicBezTo>
                    <a:pt x="4888" y="7631"/>
                    <a:pt x="4587" y="7355"/>
                    <a:pt x="4437" y="7004"/>
                  </a:cubicBezTo>
                  <a:cubicBezTo>
                    <a:pt x="4336" y="6679"/>
                    <a:pt x="4361" y="6328"/>
                    <a:pt x="4386" y="5977"/>
                  </a:cubicBezTo>
                  <a:cubicBezTo>
                    <a:pt x="4462" y="4674"/>
                    <a:pt x="4111" y="3571"/>
                    <a:pt x="3710" y="2368"/>
                  </a:cubicBezTo>
                  <a:cubicBezTo>
                    <a:pt x="3409" y="1516"/>
                    <a:pt x="3058" y="438"/>
                    <a:pt x="2106" y="87"/>
                  </a:cubicBezTo>
                  <a:cubicBezTo>
                    <a:pt x="1950" y="29"/>
                    <a:pt x="1784" y="0"/>
                    <a:pt x="1617"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5702222" y="4245197"/>
              <a:ext cx="165015" cy="272813"/>
            </a:xfrm>
            <a:custGeom>
              <a:avLst/>
              <a:gdLst/>
              <a:ahLst/>
              <a:cxnLst/>
              <a:rect l="l" t="t" r="r" b="b"/>
              <a:pathLst>
                <a:path w="3184" h="5264" extrusionOk="0">
                  <a:moveTo>
                    <a:pt x="1883" y="0"/>
                  </a:moveTo>
                  <a:cubicBezTo>
                    <a:pt x="1448" y="0"/>
                    <a:pt x="1073" y="202"/>
                    <a:pt x="802" y="577"/>
                  </a:cubicBezTo>
                  <a:cubicBezTo>
                    <a:pt x="76" y="1680"/>
                    <a:pt x="25" y="3810"/>
                    <a:pt x="0" y="5088"/>
                  </a:cubicBezTo>
                  <a:cubicBezTo>
                    <a:pt x="205" y="5067"/>
                    <a:pt x="412" y="5055"/>
                    <a:pt x="619" y="5055"/>
                  </a:cubicBezTo>
                  <a:cubicBezTo>
                    <a:pt x="1124" y="5055"/>
                    <a:pt x="1634" y="5122"/>
                    <a:pt x="2131" y="5264"/>
                  </a:cubicBezTo>
                  <a:cubicBezTo>
                    <a:pt x="2431" y="4086"/>
                    <a:pt x="2732" y="2883"/>
                    <a:pt x="3008" y="1680"/>
                  </a:cubicBezTo>
                  <a:cubicBezTo>
                    <a:pt x="3183" y="903"/>
                    <a:pt x="3058" y="176"/>
                    <a:pt x="2156" y="26"/>
                  </a:cubicBezTo>
                  <a:cubicBezTo>
                    <a:pt x="2063" y="9"/>
                    <a:pt x="1972" y="0"/>
                    <a:pt x="188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5682735" y="4452913"/>
              <a:ext cx="335160" cy="150866"/>
            </a:xfrm>
            <a:custGeom>
              <a:avLst/>
              <a:gdLst/>
              <a:ahLst/>
              <a:cxnLst/>
              <a:rect l="l" t="t" r="r" b="b"/>
              <a:pathLst>
                <a:path w="6467" h="2911" extrusionOk="0">
                  <a:moveTo>
                    <a:pt x="2944" y="1"/>
                  </a:moveTo>
                  <a:cubicBezTo>
                    <a:pt x="2865" y="1"/>
                    <a:pt x="2729" y="180"/>
                    <a:pt x="2682" y="203"/>
                  </a:cubicBezTo>
                  <a:cubicBezTo>
                    <a:pt x="2582" y="278"/>
                    <a:pt x="2482" y="354"/>
                    <a:pt x="2356" y="404"/>
                  </a:cubicBezTo>
                  <a:cubicBezTo>
                    <a:pt x="2131" y="504"/>
                    <a:pt x="1880" y="554"/>
                    <a:pt x="1630" y="579"/>
                  </a:cubicBezTo>
                  <a:cubicBezTo>
                    <a:pt x="1564" y="587"/>
                    <a:pt x="1497" y="590"/>
                    <a:pt x="1429" y="590"/>
                  </a:cubicBezTo>
                  <a:cubicBezTo>
                    <a:pt x="1052" y="590"/>
                    <a:pt x="637" y="481"/>
                    <a:pt x="276" y="354"/>
                  </a:cubicBezTo>
                  <a:cubicBezTo>
                    <a:pt x="276" y="704"/>
                    <a:pt x="226" y="1055"/>
                    <a:pt x="151" y="1406"/>
                  </a:cubicBezTo>
                  <a:cubicBezTo>
                    <a:pt x="51" y="1807"/>
                    <a:pt x="0" y="2258"/>
                    <a:pt x="376" y="2509"/>
                  </a:cubicBezTo>
                  <a:cubicBezTo>
                    <a:pt x="677" y="2735"/>
                    <a:pt x="1103" y="2785"/>
                    <a:pt x="1479" y="2810"/>
                  </a:cubicBezTo>
                  <a:cubicBezTo>
                    <a:pt x="2381" y="2860"/>
                    <a:pt x="3309" y="2910"/>
                    <a:pt x="4211" y="2910"/>
                  </a:cubicBezTo>
                  <a:lnTo>
                    <a:pt x="4386" y="2910"/>
                  </a:lnTo>
                  <a:cubicBezTo>
                    <a:pt x="4988" y="2910"/>
                    <a:pt x="5589" y="2885"/>
                    <a:pt x="6116" y="2559"/>
                  </a:cubicBezTo>
                  <a:cubicBezTo>
                    <a:pt x="6116" y="2559"/>
                    <a:pt x="6141" y="2534"/>
                    <a:pt x="6141" y="2534"/>
                  </a:cubicBezTo>
                  <a:cubicBezTo>
                    <a:pt x="6341" y="2409"/>
                    <a:pt x="6467" y="2208"/>
                    <a:pt x="6467" y="1983"/>
                  </a:cubicBezTo>
                  <a:cubicBezTo>
                    <a:pt x="6467" y="1782"/>
                    <a:pt x="6316" y="1607"/>
                    <a:pt x="6141" y="1481"/>
                  </a:cubicBezTo>
                  <a:cubicBezTo>
                    <a:pt x="5990" y="1381"/>
                    <a:pt x="5790" y="1306"/>
                    <a:pt x="5589" y="1281"/>
                  </a:cubicBezTo>
                  <a:cubicBezTo>
                    <a:pt x="5264" y="1181"/>
                    <a:pt x="4963" y="1131"/>
                    <a:pt x="4637" y="1055"/>
                  </a:cubicBezTo>
                  <a:cubicBezTo>
                    <a:pt x="4411" y="1030"/>
                    <a:pt x="4186" y="980"/>
                    <a:pt x="3960" y="905"/>
                  </a:cubicBezTo>
                  <a:cubicBezTo>
                    <a:pt x="3735" y="830"/>
                    <a:pt x="3509" y="679"/>
                    <a:pt x="3334" y="529"/>
                  </a:cubicBezTo>
                  <a:cubicBezTo>
                    <a:pt x="3234" y="429"/>
                    <a:pt x="3158" y="329"/>
                    <a:pt x="3083" y="228"/>
                  </a:cubicBezTo>
                  <a:cubicBezTo>
                    <a:pt x="3058" y="178"/>
                    <a:pt x="3008" y="28"/>
                    <a:pt x="2958" y="3"/>
                  </a:cubicBezTo>
                  <a:cubicBezTo>
                    <a:pt x="2953" y="1"/>
                    <a:pt x="2949" y="1"/>
                    <a:pt x="29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173730" y="4409846"/>
              <a:ext cx="315673" cy="140242"/>
            </a:xfrm>
            <a:custGeom>
              <a:avLst/>
              <a:gdLst/>
              <a:ahLst/>
              <a:cxnLst/>
              <a:rect l="l" t="t" r="r" b="b"/>
              <a:pathLst>
                <a:path w="6091" h="2706" extrusionOk="0">
                  <a:moveTo>
                    <a:pt x="2840" y="0"/>
                  </a:moveTo>
                  <a:cubicBezTo>
                    <a:pt x="2772" y="0"/>
                    <a:pt x="2694" y="45"/>
                    <a:pt x="2632" y="107"/>
                  </a:cubicBezTo>
                  <a:cubicBezTo>
                    <a:pt x="2456" y="232"/>
                    <a:pt x="2231" y="282"/>
                    <a:pt x="2030" y="307"/>
                  </a:cubicBezTo>
                  <a:cubicBezTo>
                    <a:pt x="1790" y="349"/>
                    <a:pt x="1549" y="369"/>
                    <a:pt x="1308" y="369"/>
                  </a:cubicBezTo>
                  <a:cubicBezTo>
                    <a:pt x="973" y="369"/>
                    <a:pt x="637" y="330"/>
                    <a:pt x="301" y="257"/>
                  </a:cubicBezTo>
                  <a:lnTo>
                    <a:pt x="301" y="257"/>
                  </a:lnTo>
                  <a:cubicBezTo>
                    <a:pt x="376" y="533"/>
                    <a:pt x="251" y="784"/>
                    <a:pt x="176" y="1059"/>
                  </a:cubicBezTo>
                  <a:cubicBezTo>
                    <a:pt x="25" y="1611"/>
                    <a:pt x="0" y="2488"/>
                    <a:pt x="702" y="2663"/>
                  </a:cubicBezTo>
                  <a:cubicBezTo>
                    <a:pt x="820" y="2693"/>
                    <a:pt x="942" y="2703"/>
                    <a:pt x="1064" y="2703"/>
                  </a:cubicBezTo>
                  <a:cubicBezTo>
                    <a:pt x="1255" y="2703"/>
                    <a:pt x="1447" y="2679"/>
                    <a:pt x="1629" y="2663"/>
                  </a:cubicBezTo>
                  <a:cubicBezTo>
                    <a:pt x="1814" y="2649"/>
                    <a:pt x="2000" y="2643"/>
                    <a:pt x="2187" y="2643"/>
                  </a:cubicBezTo>
                  <a:cubicBezTo>
                    <a:pt x="2810" y="2643"/>
                    <a:pt x="3438" y="2705"/>
                    <a:pt x="4053" y="2705"/>
                  </a:cubicBezTo>
                  <a:cubicBezTo>
                    <a:pt x="4526" y="2705"/>
                    <a:pt x="4991" y="2669"/>
                    <a:pt x="5439" y="2538"/>
                  </a:cubicBezTo>
                  <a:cubicBezTo>
                    <a:pt x="5714" y="2463"/>
                    <a:pt x="6040" y="2262"/>
                    <a:pt x="6090" y="2012"/>
                  </a:cubicBezTo>
                  <a:cubicBezTo>
                    <a:pt x="6090" y="1962"/>
                    <a:pt x="6090" y="1886"/>
                    <a:pt x="6090" y="1836"/>
                  </a:cubicBezTo>
                  <a:cubicBezTo>
                    <a:pt x="6015" y="1561"/>
                    <a:pt x="5689" y="1435"/>
                    <a:pt x="5389" y="1360"/>
                  </a:cubicBezTo>
                  <a:cubicBezTo>
                    <a:pt x="5138" y="1310"/>
                    <a:pt x="4862" y="1260"/>
                    <a:pt x="4612" y="1210"/>
                  </a:cubicBezTo>
                  <a:cubicBezTo>
                    <a:pt x="4411" y="1134"/>
                    <a:pt x="4261" y="1034"/>
                    <a:pt x="4085" y="959"/>
                  </a:cubicBezTo>
                  <a:cubicBezTo>
                    <a:pt x="3659" y="733"/>
                    <a:pt x="3283" y="558"/>
                    <a:pt x="3008" y="132"/>
                  </a:cubicBezTo>
                  <a:cubicBezTo>
                    <a:pt x="2983" y="82"/>
                    <a:pt x="2933" y="32"/>
                    <a:pt x="2882" y="7"/>
                  </a:cubicBezTo>
                  <a:cubicBezTo>
                    <a:pt x="2869" y="2"/>
                    <a:pt x="2855" y="0"/>
                    <a:pt x="28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5620389" y="2885919"/>
              <a:ext cx="435184" cy="1491039"/>
            </a:xfrm>
            <a:custGeom>
              <a:avLst/>
              <a:gdLst/>
              <a:ahLst/>
              <a:cxnLst/>
              <a:rect l="l" t="t" r="r" b="b"/>
              <a:pathLst>
                <a:path w="8397" h="28770" extrusionOk="0">
                  <a:moveTo>
                    <a:pt x="3635" y="1"/>
                  </a:moveTo>
                  <a:cubicBezTo>
                    <a:pt x="3304" y="1"/>
                    <a:pt x="2977" y="81"/>
                    <a:pt x="2682" y="264"/>
                  </a:cubicBezTo>
                  <a:cubicBezTo>
                    <a:pt x="2156" y="564"/>
                    <a:pt x="1880" y="1066"/>
                    <a:pt x="1604" y="1592"/>
                  </a:cubicBezTo>
                  <a:cubicBezTo>
                    <a:pt x="1454" y="1918"/>
                    <a:pt x="1304" y="2219"/>
                    <a:pt x="1153" y="2544"/>
                  </a:cubicBezTo>
                  <a:cubicBezTo>
                    <a:pt x="802" y="3221"/>
                    <a:pt x="477" y="3923"/>
                    <a:pt x="276" y="4650"/>
                  </a:cubicBezTo>
                  <a:cubicBezTo>
                    <a:pt x="51" y="5402"/>
                    <a:pt x="0" y="6204"/>
                    <a:pt x="201" y="6930"/>
                  </a:cubicBezTo>
                  <a:cubicBezTo>
                    <a:pt x="351" y="7407"/>
                    <a:pt x="627" y="7657"/>
                    <a:pt x="827" y="8058"/>
                  </a:cubicBezTo>
                  <a:cubicBezTo>
                    <a:pt x="1103" y="8584"/>
                    <a:pt x="1279" y="9161"/>
                    <a:pt x="1304" y="9737"/>
                  </a:cubicBezTo>
                  <a:cubicBezTo>
                    <a:pt x="1329" y="10138"/>
                    <a:pt x="1254" y="10564"/>
                    <a:pt x="1254" y="10965"/>
                  </a:cubicBezTo>
                  <a:cubicBezTo>
                    <a:pt x="1203" y="11918"/>
                    <a:pt x="1404" y="12845"/>
                    <a:pt x="1629" y="13747"/>
                  </a:cubicBezTo>
                  <a:cubicBezTo>
                    <a:pt x="1730" y="14098"/>
                    <a:pt x="1855" y="14449"/>
                    <a:pt x="1855" y="14825"/>
                  </a:cubicBezTo>
                  <a:cubicBezTo>
                    <a:pt x="1880" y="15126"/>
                    <a:pt x="1830" y="15427"/>
                    <a:pt x="1805" y="15752"/>
                  </a:cubicBezTo>
                  <a:cubicBezTo>
                    <a:pt x="1755" y="16554"/>
                    <a:pt x="1905" y="17382"/>
                    <a:pt x="1955" y="18209"/>
                  </a:cubicBezTo>
                  <a:cubicBezTo>
                    <a:pt x="2005" y="19036"/>
                    <a:pt x="1830" y="19712"/>
                    <a:pt x="1529" y="20489"/>
                  </a:cubicBezTo>
                  <a:cubicBezTo>
                    <a:pt x="1329" y="20991"/>
                    <a:pt x="1203" y="21517"/>
                    <a:pt x="1203" y="22043"/>
                  </a:cubicBezTo>
                  <a:cubicBezTo>
                    <a:pt x="1203" y="22845"/>
                    <a:pt x="1329" y="23697"/>
                    <a:pt x="1103" y="24474"/>
                  </a:cubicBezTo>
                  <a:cubicBezTo>
                    <a:pt x="1028" y="24725"/>
                    <a:pt x="928" y="24950"/>
                    <a:pt x="827" y="25176"/>
                  </a:cubicBezTo>
                  <a:cubicBezTo>
                    <a:pt x="426" y="26179"/>
                    <a:pt x="251" y="27256"/>
                    <a:pt x="101" y="28309"/>
                  </a:cubicBezTo>
                  <a:cubicBezTo>
                    <a:pt x="76" y="28359"/>
                    <a:pt x="126" y="28434"/>
                    <a:pt x="176" y="28434"/>
                  </a:cubicBezTo>
                  <a:cubicBezTo>
                    <a:pt x="552" y="28484"/>
                    <a:pt x="1830" y="28735"/>
                    <a:pt x="1930" y="28735"/>
                  </a:cubicBezTo>
                  <a:cubicBezTo>
                    <a:pt x="2128" y="28760"/>
                    <a:pt x="2322" y="28770"/>
                    <a:pt x="2513" y="28770"/>
                  </a:cubicBezTo>
                  <a:cubicBezTo>
                    <a:pt x="3155" y="28770"/>
                    <a:pt x="3769" y="28661"/>
                    <a:pt x="4389" y="28661"/>
                  </a:cubicBezTo>
                  <a:cubicBezTo>
                    <a:pt x="4686" y="28661"/>
                    <a:pt x="4984" y="28686"/>
                    <a:pt x="5289" y="28760"/>
                  </a:cubicBezTo>
                  <a:cubicBezTo>
                    <a:pt x="5339" y="28760"/>
                    <a:pt x="5389" y="28735"/>
                    <a:pt x="5414" y="28685"/>
                  </a:cubicBezTo>
                  <a:cubicBezTo>
                    <a:pt x="6291" y="26279"/>
                    <a:pt x="6968" y="23823"/>
                    <a:pt x="7419" y="21316"/>
                  </a:cubicBezTo>
                  <a:cubicBezTo>
                    <a:pt x="7569" y="20590"/>
                    <a:pt x="7469" y="19888"/>
                    <a:pt x="7494" y="19186"/>
                  </a:cubicBezTo>
                  <a:cubicBezTo>
                    <a:pt x="7494" y="18910"/>
                    <a:pt x="7594" y="18509"/>
                    <a:pt x="7670" y="18259"/>
                  </a:cubicBezTo>
                  <a:cubicBezTo>
                    <a:pt x="8071" y="16830"/>
                    <a:pt x="8396" y="15477"/>
                    <a:pt x="8146" y="13998"/>
                  </a:cubicBezTo>
                  <a:cubicBezTo>
                    <a:pt x="8071" y="13522"/>
                    <a:pt x="8021" y="13046"/>
                    <a:pt x="7970" y="12569"/>
                  </a:cubicBezTo>
                  <a:cubicBezTo>
                    <a:pt x="7845" y="11266"/>
                    <a:pt x="7795" y="9938"/>
                    <a:pt x="7720" y="8635"/>
                  </a:cubicBezTo>
                  <a:cubicBezTo>
                    <a:pt x="7670" y="7356"/>
                    <a:pt x="7494" y="6128"/>
                    <a:pt x="7294" y="4875"/>
                  </a:cubicBezTo>
                  <a:cubicBezTo>
                    <a:pt x="7244" y="4424"/>
                    <a:pt x="7294" y="4023"/>
                    <a:pt x="7143" y="3572"/>
                  </a:cubicBezTo>
                  <a:cubicBezTo>
                    <a:pt x="6943" y="2970"/>
                    <a:pt x="6717" y="2394"/>
                    <a:pt x="6391" y="1893"/>
                  </a:cubicBezTo>
                  <a:cubicBezTo>
                    <a:pt x="5940" y="1116"/>
                    <a:pt x="5264" y="439"/>
                    <a:pt x="4411" y="138"/>
                  </a:cubicBezTo>
                  <a:cubicBezTo>
                    <a:pt x="4158" y="50"/>
                    <a:pt x="3895" y="1"/>
                    <a:pt x="36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5713882" y="2231415"/>
              <a:ext cx="478097" cy="829271"/>
            </a:xfrm>
            <a:custGeom>
              <a:avLst/>
              <a:gdLst/>
              <a:ahLst/>
              <a:cxnLst/>
              <a:rect l="l" t="t" r="r" b="b"/>
              <a:pathLst>
                <a:path w="9225" h="16001" extrusionOk="0">
                  <a:moveTo>
                    <a:pt x="5703" y="0"/>
                  </a:moveTo>
                  <a:cubicBezTo>
                    <a:pt x="5565" y="0"/>
                    <a:pt x="5427" y="19"/>
                    <a:pt x="5289" y="60"/>
                  </a:cubicBezTo>
                  <a:cubicBezTo>
                    <a:pt x="5114" y="111"/>
                    <a:pt x="4963" y="186"/>
                    <a:pt x="4838" y="286"/>
                  </a:cubicBezTo>
                  <a:cubicBezTo>
                    <a:pt x="3785" y="938"/>
                    <a:pt x="2883" y="1840"/>
                    <a:pt x="2357" y="2968"/>
                  </a:cubicBezTo>
                  <a:cubicBezTo>
                    <a:pt x="1931" y="3920"/>
                    <a:pt x="1705" y="4923"/>
                    <a:pt x="1530" y="5925"/>
                  </a:cubicBezTo>
                  <a:cubicBezTo>
                    <a:pt x="1405" y="6523"/>
                    <a:pt x="366" y="13620"/>
                    <a:pt x="8" y="13620"/>
                  </a:cubicBezTo>
                  <a:cubicBezTo>
                    <a:pt x="6" y="13620"/>
                    <a:pt x="3" y="13620"/>
                    <a:pt x="1" y="13619"/>
                  </a:cubicBezTo>
                  <a:lnTo>
                    <a:pt x="1" y="13619"/>
                  </a:lnTo>
                  <a:cubicBezTo>
                    <a:pt x="402" y="13745"/>
                    <a:pt x="828" y="13845"/>
                    <a:pt x="1254" y="13995"/>
                  </a:cubicBezTo>
                  <a:cubicBezTo>
                    <a:pt x="1831" y="14221"/>
                    <a:pt x="2432" y="14447"/>
                    <a:pt x="3008" y="14697"/>
                  </a:cubicBezTo>
                  <a:cubicBezTo>
                    <a:pt x="4161" y="15173"/>
                    <a:pt x="5289" y="15700"/>
                    <a:pt x="6517" y="16000"/>
                  </a:cubicBezTo>
                  <a:cubicBezTo>
                    <a:pt x="6668" y="15875"/>
                    <a:pt x="6793" y="15750"/>
                    <a:pt x="6918" y="15524"/>
                  </a:cubicBezTo>
                  <a:cubicBezTo>
                    <a:pt x="7194" y="14898"/>
                    <a:pt x="7420" y="14171"/>
                    <a:pt x="7520" y="13494"/>
                  </a:cubicBezTo>
                  <a:cubicBezTo>
                    <a:pt x="7896" y="11013"/>
                    <a:pt x="8096" y="8331"/>
                    <a:pt x="8723" y="5900"/>
                  </a:cubicBezTo>
                  <a:cubicBezTo>
                    <a:pt x="9024" y="4797"/>
                    <a:pt x="9224" y="3544"/>
                    <a:pt x="8898" y="2416"/>
                  </a:cubicBezTo>
                  <a:cubicBezTo>
                    <a:pt x="8723" y="1865"/>
                    <a:pt x="8372" y="1364"/>
                    <a:pt x="7946" y="963"/>
                  </a:cubicBezTo>
                  <a:cubicBezTo>
                    <a:pt x="7394" y="487"/>
                    <a:pt x="6718" y="186"/>
                    <a:pt x="6041" y="35"/>
                  </a:cubicBezTo>
                  <a:cubicBezTo>
                    <a:pt x="5928" y="13"/>
                    <a:pt x="5816" y="0"/>
                    <a:pt x="570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5838574" y="2420422"/>
              <a:ext cx="622277" cy="841605"/>
            </a:xfrm>
            <a:custGeom>
              <a:avLst/>
              <a:gdLst/>
              <a:ahLst/>
              <a:cxnLst/>
              <a:rect l="l" t="t" r="r" b="b"/>
              <a:pathLst>
                <a:path w="12007" h="16239" extrusionOk="0">
                  <a:moveTo>
                    <a:pt x="1913" y="0"/>
                  </a:moveTo>
                  <a:cubicBezTo>
                    <a:pt x="1827" y="0"/>
                    <a:pt x="1741" y="8"/>
                    <a:pt x="1655" y="23"/>
                  </a:cubicBezTo>
                  <a:cubicBezTo>
                    <a:pt x="928" y="148"/>
                    <a:pt x="402" y="774"/>
                    <a:pt x="201" y="1476"/>
                  </a:cubicBezTo>
                  <a:cubicBezTo>
                    <a:pt x="1" y="2178"/>
                    <a:pt x="51" y="2905"/>
                    <a:pt x="126" y="3632"/>
                  </a:cubicBezTo>
                  <a:cubicBezTo>
                    <a:pt x="227" y="4308"/>
                    <a:pt x="327" y="5010"/>
                    <a:pt x="653" y="5637"/>
                  </a:cubicBezTo>
                  <a:cubicBezTo>
                    <a:pt x="953" y="6238"/>
                    <a:pt x="1404" y="6739"/>
                    <a:pt x="1755" y="7316"/>
                  </a:cubicBezTo>
                  <a:cubicBezTo>
                    <a:pt x="2056" y="7867"/>
                    <a:pt x="2232" y="8469"/>
                    <a:pt x="2507" y="9045"/>
                  </a:cubicBezTo>
                  <a:cubicBezTo>
                    <a:pt x="2983" y="10048"/>
                    <a:pt x="3811" y="10524"/>
                    <a:pt x="4738" y="10950"/>
                  </a:cubicBezTo>
                  <a:cubicBezTo>
                    <a:pt x="5039" y="11075"/>
                    <a:pt x="5364" y="11226"/>
                    <a:pt x="5690" y="11376"/>
                  </a:cubicBezTo>
                  <a:cubicBezTo>
                    <a:pt x="7144" y="12053"/>
                    <a:pt x="8547" y="12880"/>
                    <a:pt x="9826" y="13882"/>
                  </a:cubicBezTo>
                  <a:cubicBezTo>
                    <a:pt x="9450" y="14233"/>
                    <a:pt x="9099" y="14684"/>
                    <a:pt x="9074" y="15186"/>
                  </a:cubicBezTo>
                  <a:cubicBezTo>
                    <a:pt x="9049" y="15700"/>
                    <a:pt x="9432" y="16239"/>
                    <a:pt x="9918" y="16239"/>
                  </a:cubicBezTo>
                  <a:cubicBezTo>
                    <a:pt x="9929" y="16239"/>
                    <a:pt x="9940" y="16239"/>
                    <a:pt x="9951" y="16238"/>
                  </a:cubicBezTo>
                  <a:cubicBezTo>
                    <a:pt x="10252" y="15912"/>
                    <a:pt x="10302" y="15436"/>
                    <a:pt x="10502" y="15035"/>
                  </a:cubicBezTo>
                  <a:cubicBezTo>
                    <a:pt x="10778" y="14534"/>
                    <a:pt x="11630" y="14534"/>
                    <a:pt x="11806" y="14158"/>
                  </a:cubicBezTo>
                  <a:cubicBezTo>
                    <a:pt x="12006" y="13757"/>
                    <a:pt x="11555" y="13206"/>
                    <a:pt x="11329" y="12930"/>
                  </a:cubicBezTo>
                  <a:cubicBezTo>
                    <a:pt x="10703" y="12103"/>
                    <a:pt x="9700" y="11627"/>
                    <a:pt x="9049" y="10825"/>
                  </a:cubicBezTo>
                  <a:cubicBezTo>
                    <a:pt x="8823" y="10549"/>
                    <a:pt x="8673" y="10198"/>
                    <a:pt x="8472" y="9897"/>
                  </a:cubicBezTo>
                  <a:cubicBezTo>
                    <a:pt x="8121" y="9396"/>
                    <a:pt x="7695" y="8970"/>
                    <a:pt x="7194" y="8669"/>
                  </a:cubicBezTo>
                  <a:cubicBezTo>
                    <a:pt x="6217" y="8043"/>
                    <a:pt x="5866" y="7165"/>
                    <a:pt x="5389" y="6138"/>
                  </a:cubicBezTo>
                  <a:cubicBezTo>
                    <a:pt x="5239" y="5837"/>
                    <a:pt x="5089" y="5511"/>
                    <a:pt x="4988" y="5160"/>
                  </a:cubicBezTo>
                  <a:cubicBezTo>
                    <a:pt x="4888" y="4734"/>
                    <a:pt x="4888" y="4283"/>
                    <a:pt x="4838" y="3832"/>
                  </a:cubicBezTo>
                  <a:cubicBezTo>
                    <a:pt x="4738" y="3206"/>
                    <a:pt x="4487" y="2604"/>
                    <a:pt x="4212" y="2028"/>
                  </a:cubicBezTo>
                  <a:cubicBezTo>
                    <a:pt x="3961" y="1501"/>
                    <a:pt x="3660" y="975"/>
                    <a:pt x="3234" y="574"/>
                  </a:cubicBezTo>
                  <a:cubicBezTo>
                    <a:pt x="2872" y="233"/>
                    <a:pt x="2400" y="0"/>
                    <a:pt x="191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6026960" y="2233643"/>
              <a:ext cx="288413" cy="336041"/>
            </a:xfrm>
            <a:custGeom>
              <a:avLst/>
              <a:gdLst/>
              <a:ahLst/>
              <a:cxnLst/>
              <a:rect l="l" t="t" r="r" b="b"/>
              <a:pathLst>
                <a:path w="5565" h="6484" extrusionOk="0">
                  <a:moveTo>
                    <a:pt x="1772" y="1"/>
                  </a:moveTo>
                  <a:cubicBezTo>
                    <a:pt x="1596" y="1"/>
                    <a:pt x="1421" y="29"/>
                    <a:pt x="1253" y="93"/>
                  </a:cubicBezTo>
                  <a:cubicBezTo>
                    <a:pt x="1028" y="168"/>
                    <a:pt x="827" y="343"/>
                    <a:pt x="677" y="544"/>
                  </a:cubicBezTo>
                  <a:cubicBezTo>
                    <a:pt x="526" y="719"/>
                    <a:pt x="401" y="970"/>
                    <a:pt x="351" y="1195"/>
                  </a:cubicBezTo>
                  <a:cubicBezTo>
                    <a:pt x="0" y="2449"/>
                    <a:pt x="476" y="3977"/>
                    <a:pt x="1003" y="5105"/>
                  </a:cubicBezTo>
                  <a:cubicBezTo>
                    <a:pt x="1203" y="5506"/>
                    <a:pt x="1278" y="6208"/>
                    <a:pt x="1729" y="6434"/>
                  </a:cubicBezTo>
                  <a:cubicBezTo>
                    <a:pt x="1805" y="6469"/>
                    <a:pt x="1875" y="6483"/>
                    <a:pt x="1942" y="6483"/>
                  </a:cubicBezTo>
                  <a:cubicBezTo>
                    <a:pt x="2161" y="6483"/>
                    <a:pt x="2339" y="6323"/>
                    <a:pt x="2531" y="6208"/>
                  </a:cubicBezTo>
                  <a:cubicBezTo>
                    <a:pt x="2857" y="6058"/>
                    <a:pt x="3183" y="5932"/>
                    <a:pt x="3509" y="5757"/>
                  </a:cubicBezTo>
                  <a:cubicBezTo>
                    <a:pt x="4186" y="5406"/>
                    <a:pt x="4887" y="5005"/>
                    <a:pt x="5564" y="4604"/>
                  </a:cubicBezTo>
                  <a:cubicBezTo>
                    <a:pt x="5188" y="2900"/>
                    <a:pt x="4386" y="1170"/>
                    <a:pt x="2857" y="318"/>
                  </a:cubicBezTo>
                  <a:cubicBezTo>
                    <a:pt x="2533" y="130"/>
                    <a:pt x="2150" y="1"/>
                    <a:pt x="1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5919111" y="1982031"/>
              <a:ext cx="250735" cy="359207"/>
            </a:xfrm>
            <a:custGeom>
              <a:avLst/>
              <a:gdLst/>
              <a:ahLst/>
              <a:cxnLst/>
              <a:rect l="l" t="t" r="r" b="b"/>
              <a:pathLst>
                <a:path w="4838" h="6931" extrusionOk="0">
                  <a:moveTo>
                    <a:pt x="3339" y="0"/>
                  </a:moveTo>
                  <a:cubicBezTo>
                    <a:pt x="2575" y="0"/>
                    <a:pt x="1711" y="469"/>
                    <a:pt x="1429" y="1163"/>
                  </a:cubicBezTo>
                  <a:cubicBezTo>
                    <a:pt x="1229" y="1690"/>
                    <a:pt x="1229" y="2241"/>
                    <a:pt x="1179" y="2792"/>
                  </a:cubicBezTo>
                  <a:cubicBezTo>
                    <a:pt x="1129" y="3294"/>
                    <a:pt x="1028" y="3770"/>
                    <a:pt x="903" y="4196"/>
                  </a:cubicBezTo>
                  <a:cubicBezTo>
                    <a:pt x="728" y="4772"/>
                    <a:pt x="502" y="5299"/>
                    <a:pt x="277" y="5900"/>
                  </a:cubicBezTo>
                  <a:cubicBezTo>
                    <a:pt x="1" y="6702"/>
                    <a:pt x="978" y="6928"/>
                    <a:pt x="1605" y="6928"/>
                  </a:cubicBezTo>
                  <a:cubicBezTo>
                    <a:pt x="1647" y="6930"/>
                    <a:pt x="1688" y="6931"/>
                    <a:pt x="1730" y="6931"/>
                  </a:cubicBezTo>
                  <a:cubicBezTo>
                    <a:pt x="2161" y="6931"/>
                    <a:pt x="2574" y="6819"/>
                    <a:pt x="3008" y="6727"/>
                  </a:cubicBezTo>
                  <a:cubicBezTo>
                    <a:pt x="3084" y="6727"/>
                    <a:pt x="3184" y="6702"/>
                    <a:pt x="3259" y="6627"/>
                  </a:cubicBezTo>
                  <a:cubicBezTo>
                    <a:pt x="3284" y="6552"/>
                    <a:pt x="3309" y="6477"/>
                    <a:pt x="3309" y="6401"/>
                  </a:cubicBezTo>
                  <a:cubicBezTo>
                    <a:pt x="3359" y="5725"/>
                    <a:pt x="3409" y="4772"/>
                    <a:pt x="3785" y="4171"/>
                  </a:cubicBezTo>
                  <a:cubicBezTo>
                    <a:pt x="4011" y="3845"/>
                    <a:pt x="4337" y="3544"/>
                    <a:pt x="4387" y="3118"/>
                  </a:cubicBezTo>
                  <a:cubicBezTo>
                    <a:pt x="4487" y="2266"/>
                    <a:pt x="4838" y="311"/>
                    <a:pt x="3685" y="35"/>
                  </a:cubicBezTo>
                  <a:cubicBezTo>
                    <a:pt x="3574" y="12"/>
                    <a:pt x="3457" y="0"/>
                    <a:pt x="333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5955493" y="1910926"/>
              <a:ext cx="223474" cy="222127"/>
            </a:xfrm>
            <a:custGeom>
              <a:avLst/>
              <a:gdLst/>
              <a:ahLst/>
              <a:cxnLst/>
              <a:rect l="l" t="t" r="r" b="b"/>
              <a:pathLst>
                <a:path w="4312" h="4286" extrusionOk="0">
                  <a:moveTo>
                    <a:pt x="3254" y="0"/>
                  </a:moveTo>
                  <a:cubicBezTo>
                    <a:pt x="2939" y="0"/>
                    <a:pt x="2632" y="102"/>
                    <a:pt x="2407" y="305"/>
                  </a:cubicBezTo>
                  <a:cubicBezTo>
                    <a:pt x="2281" y="405"/>
                    <a:pt x="2181" y="530"/>
                    <a:pt x="2056" y="605"/>
                  </a:cubicBezTo>
                  <a:cubicBezTo>
                    <a:pt x="1981" y="630"/>
                    <a:pt x="1905" y="630"/>
                    <a:pt x="1830" y="655"/>
                  </a:cubicBezTo>
                  <a:cubicBezTo>
                    <a:pt x="1154" y="756"/>
                    <a:pt x="552" y="1182"/>
                    <a:pt x="176" y="1758"/>
                  </a:cubicBezTo>
                  <a:cubicBezTo>
                    <a:pt x="101" y="1884"/>
                    <a:pt x="26" y="2034"/>
                    <a:pt x="26" y="2184"/>
                  </a:cubicBezTo>
                  <a:cubicBezTo>
                    <a:pt x="1" y="2285"/>
                    <a:pt x="26" y="2410"/>
                    <a:pt x="26" y="2535"/>
                  </a:cubicBezTo>
                  <a:cubicBezTo>
                    <a:pt x="76" y="2811"/>
                    <a:pt x="126" y="3087"/>
                    <a:pt x="201" y="3362"/>
                  </a:cubicBezTo>
                  <a:cubicBezTo>
                    <a:pt x="226" y="3488"/>
                    <a:pt x="276" y="3613"/>
                    <a:pt x="276" y="3738"/>
                  </a:cubicBezTo>
                  <a:cubicBezTo>
                    <a:pt x="276" y="3838"/>
                    <a:pt x="251" y="3939"/>
                    <a:pt x="301" y="4039"/>
                  </a:cubicBezTo>
                  <a:cubicBezTo>
                    <a:pt x="354" y="4216"/>
                    <a:pt x="453" y="4285"/>
                    <a:pt x="565" y="4285"/>
                  </a:cubicBezTo>
                  <a:cubicBezTo>
                    <a:pt x="721" y="4285"/>
                    <a:pt x="901" y="4150"/>
                    <a:pt x="1003" y="3989"/>
                  </a:cubicBezTo>
                  <a:cubicBezTo>
                    <a:pt x="1128" y="3763"/>
                    <a:pt x="1229" y="3513"/>
                    <a:pt x="1304" y="3262"/>
                  </a:cubicBezTo>
                  <a:cubicBezTo>
                    <a:pt x="1429" y="2961"/>
                    <a:pt x="1580" y="2635"/>
                    <a:pt x="1855" y="2435"/>
                  </a:cubicBezTo>
                  <a:cubicBezTo>
                    <a:pt x="2106" y="2260"/>
                    <a:pt x="2432" y="2184"/>
                    <a:pt x="2758" y="2134"/>
                  </a:cubicBezTo>
                  <a:cubicBezTo>
                    <a:pt x="3108" y="2084"/>
                    <a:pt x="3585" y="2034"/>
                    <a:pt x="3810" y="1783"/>
                  </a:cubicBezTo>
                  <a:cubicBezTo>
                    <a:pt x="4086" y="1483"/>
                    <a:pt x="4311" y="1107"/>
                    <a:pt x="4261" y="706"/>
                  </a:cubicBezTo>
                  <a:cubicBezTo>
                    <a:pt x="4261" y="605"/>
                    <a:pt x="4236" y="505"/>
                    <a:pt x="4186" y="405"/>
                  </a:cubicBezTo>
                  <a:cubicBezTo>
                    <a:pt x="4136" y="330"/>
                    <a:pt x="4036" y="254"/>
                    <a:pt x="3961" y="179"/>
                  </a:cubicBezTo>
                  <a:cubicBezTo>
                    <a:pt x="3785" y="79"/>
                    <a:pt x="3560" y="4"/>
                    <a:pt x="3359" y="4"/>
                  </a:cubicBezTo>
                  <a:cubicBezTo>
                    <a:pt x="3324" y="1"/>
                    <a:pt x="3289" y="0"/>
                    <a:pt x="32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6013952" y="2883949"/>
              <a:ext cx="33842" cy="31614"/>
            </a:xfrm>
            <a:custGeom>
              <a:avLst/>
              <a:gdLst/>
              <a:ahLst/>
              <a:cxnLst/>
              <a:rect l="l" t="t" r="r" b="b"/>
              <a:pathLst>
                <a:path w="653" h="610" extrusionOk="0">
                  <a:moveTo>
                    <a:pt x="26" y="1"/>
                  </a:moveTo>
                  <a:cubicBezTo>
                    <a:pt x="0" y="101"/>
                    <a:pt x="0" y="201"/>
                    <a:pt x="26" y="277"/>
                  </a:cubicBezTo>
                  <a:cubicBezTo>
                    <a:pt x="51" y="427"/>
                    <a:pt x="176" y="527"/>
                    <a:pt x="326" y="577"/>
                  </a:cubicBezTo>
                  <a:cubicBezTo>
                    <a:pt x="351" y="602"/>
                    <a:pt x="376" y="602"/>
                    <a:pt x="401" y="602"/>
                  </a:cubicBezTo>
                  <a:cubicBezTo>
                    <a:pt x="420" y="607"/>
                    <a:pt x="437" y="609"/>
                    <a:pt x="454" y="609"/>
                  </a:cubicBezTo>
                  <a:cubicBezTo>
                    <a:pt x="529" y="609"/>
                    <a:pt x="591" y="568"/>
                    <a:pt x="652" y="527"/>
                  </a:cubicBezTo>
                  <a:lnTo>
                    <a:pt x="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5810018" y="2382434"/>
              <a:ext cx="275404" cy="310646"/>
            </a:xfrm>
            <a:custGeom>
              <a:avLst/>
              <a:gdLst/>
              <a:ahLst/>
              <a:cxnLst/>
              <a:rect l="l" t="t" r="r" b="b"/>
              <a:pathLst>
                <a:path w="5314" h="5994" extrusionOk="0">
                  <a:moveTo>
                    <a:pt x="2594" y="1"/>
                  </a:moveTo>
                  <a:cubicBezTo>
                    <a:pt x="2492" y="1"/>
                    <a:pt x="2388" y="10"/>
                    <a:pt x="2281" y="29"/>
                  </a:cubicBezTo>
                  <a:cubicBezTo>
                    <a:pt x="1730" y="129"/>
                    <a:pt x="1279" y="505"/>
                    <a:pt x="878" y="906"/>
                  </a:cubicBezTo>
                  <a:cubicBezTo>
                    <a:pt x="427" y="1357"/>
                    <a:pt x="176" y="1808"/>
                    <a:pt x="51" y="2360"/>
                  </a:cubicBezTo>
                  <a:cubicBezTo>
                    <a:pt x="26" y="2585"/>
                    <a:pt x="1" y="2836"/>
                    <a:pt x="26" y="3086"/>
                  </a:cubicBezTo>
                  <a:cubicBezTo>
                    <a:pt x="51" y="4064"/>
                    <a:pt x="301" y="5041"/>
                    <a:pt x="527" y="5994"/>
                  </a:cubicBezTo>
                  <a:cubicBezTo>
                    <a:pt x="1053" y="5467"/>
                    <a:pt x="1805" y="5242"/>
                    <a:pt x="2507" y="5016"/>
                  </a:cubicBezTo>
                  <a:cubicBezTo>
                    <a:pt x="3284" y="4791"/>
                    <a:pt x="4036" y="4565"/>
                    <a:pt x="4788" y="4314"/>
                  </a:cubicBezTo>
                  <a:cubicBezTo>
                    <a:pt x="4988" y="4264"/>
                    <a:pt x="5239" y="4164"/>
                    <a:pt x="5289" y="3939"/>
                  </a:cubicBezTo>
                  <a:cubicBezTo>
                    <a:pt x="5314" y="3863"/>
                    <a:pt x="5314" y="3788"/>
                    <a:pt x="5314" y="3713"/>
                  </a:cubicBezTo>
                  <a:cubicBezTo>
                    <a:pt x="5172" y="2368"/>
                    <a:pt x="4231" y="1"/>
                    <a:pt x="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6067228" y="2163109"/>
              <a:ext cx="69706" cy="97433"/>
            </a:xfrm>
            <a:custGeom>
              <a:avLst/>
              <a:gdLst/>
              <a:ahLst/>
              <a:cxnLst/>
              <a:rect l="l" t="t" r="r" b="b"/>
              <a:pathLst>
                <a:path w="1345" h="1880" extrusionOk="0">
                  <a:moveTo>
                    <a:pt x="1278" y="0"/>
                  </a:moveTo>
                  <a:cubicBezTo>
                    <a:pt x="1257" y="0"/>
                    <a:pt x="1225" y="15"/>
                    <a:pt x="1178" y="50"/>
                  </a:cubicBezTo>
                  <a:cubicBezTo>
                    <a:pt x="1078" y="150"/>
                    <a:pt x="952" y="175"/>
                    <a:pt x="802" y="201"/>
                  </a:cubicBezTo>
                  <a:cubicBezTo>
                    <a:pt x="744" y="212"/>
                    <a:pt x="684" y="217"/>
                    <a:pt x="624" y="217"/>
                  </a:cubicBezTo>
                  <a:cubicBezTo>
                    <a:pt x="423" y="217"/>
                    <a:pt x="212" y="164"/>
                    <a:pt x="0" y="125"/>
                  </a:cubicBezTo>
                  <a:lnTo>
                    <a:pt x="0" y="125"/>
                  </a:lnTo>
                  <a:cubicBezTo>
                    <a:pt x="0" y="125"/>
                    <a:pt x="0" y="125"/>
                    <a:pt x="25" y="150"/>
                  </a:cubicBezTo>
                  <a:cubicBezTo>
                    <a:pt x="50" y="201"/>
                    <a:pt x="100" y="276"/>
                    <a:pt x="100" y="301"/>
                  </a:cubicBezTo>
                  <a:cubicBezTo>
                    <a:pt x="150" y="401"/>
                    <a:pt x="201" y="501"/>
                    <a:pt x="226" y="602"/>
                  </a:cubicBezTo>
                  <a:cubicBezTo>
                    <a:pt x="369" y="1008"/>
                    <a:pt x="535" y="1415"/>
                    <a:pt x="529" y="1821"/>
                  </a:cubicBezTo>
                  <a:lnTo>
                    <a:pt x="529" y="1821"/>
                  </a:lnTo>
                  <a:cubicBezTo>
                    <a:pt x="549" y="1546"/>
                    <a:pt x="708" y="1310"/>
                    <a:pt x="802" y="1053"/>
                  </a:cubicBezTo>
                  <a:cubicBezTo>
                    <a:pt x="902" y="752"/>
                    <a:pt x="1078" y="501"/>
                    <a:pt x="1253" y="251"/>
                  </a:cubicBezTo>
                  <a:cubicBezTo>
                    <a:pt x="1292" y="155"/>
                    <a:pt x="1345" y="0"/>
                    <a:pt x="1278" y="0"/>
                  </a:cubicBezTo>
                  <a:close/>
                  <a:moveTo>
                    <a:pt x="529" y="1821"/>
                  </a:moveTo>
                  <a:cubicBezTo>
                    <a:pt x="527" y="1840"/>
                    <a:pt x="526" y="1860"/>
                    <a:pt x="526" y="1880"/>
                  </a:cubicBezTo>
                  <a:cubicBezTo>
                    <a:pt x="527" y="1860"/>
                    <a:pt x="528" y="1841"/>
                    <a:pt x="529" y="182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6091897" y="2108536"/>
              <a:ext cx="39025" cy="20057"/>
            </a:xfrm>
            <a:custGeom>
              <a:avLst/>
              <a:gdLst/>
              <a:ahLst/>
              <a:cxnLst/>
              <a:rect l="l" t="t" r="r" b="b"/>
              <a:pathLst>
                <a:path w="753" h="387" extrusionOk="0">
                  <a:moveTo>
                    <a:pt x="0" y="0"/>
                  </a:moveTo>
                  <a:cubicBezTo>
                    <a:pt x="0" y="51"/>
                    <a:pt x="25" y="101"/>
                    <a:pt x="50" y="151"/>
                  </a:cubicBezTo>
                  <a:cubicBezTo>
                    <a:pt x="100" y="226"/>
                    <a:pt x="151" y="301"/>
                    <a:pt x="226" y="326"/>
                  </a:cubicBezTo>
                  <a:cubicBezTo>
                    <a:pt x="299" y="363"/>
                    <a:pt x="373" y="386"/>
                    <a:pt x="436" y="386"/>
                  </a:cubicBezTo>
                  <a:cubicBezTo>
                    <a:pt x="459" y="386"/>
                    <a:pt x="481" y="383"/>
                    <a:pt x="501" y="376"/>
                  </a:cubicBezTo>
                  <a:cubicBezTo>
                    <a:pt x="627" y="326"/>
                    <a:pt x="702" y="226"/>
                    <a:pt x="752" y="101"/>
                  </a:cubicBezTo>
                  <a:cubicBezTo>
                    <a:pt x="752" y="76"/>
                    <a:pt x="752" y="51"/>
                    <a:pt x="727" y="5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159;p59">
            <a:extLst>
              <a:ext uri="{FF2B5EF4-FFF2-40B4-BE49-F238E27FC236}">
                <a16:creationId xmlns:a16="http://schemas.microsoft.com/office/drawing/2014/main" id="{9CF0BC2F-75FB-ADFE-298E-12433162972C}"/>
              </a:ext>
            </a:extLst>
          </p:cNvPr>
          <p:cNvSpPr/>
          <p:nvPr/>
        </p:nvSpPr>
        <p:spPr>
          <a:xfrm>
            <a:off x="7552581" y="1108504"/>
            <a:ext cx="1492533" cy="1395848"/>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31;p31">
            <a:extLst>
              <a:ext uri="{FF2B5EF4-FFF2-40B4-BE49-F238E27FC236}">
                <a16:creationId xmlns:a16="http://schemas.microsoft.com/office/drawing/2014/main" id="{21068936-929F-8B2F-9D0A-5FE3B0E396B8}"/>
              </a:ext>
            </a:extLst>
          </p:cNvPr>
          <p:cNvSpPr txBox="1">
            <a:spLocks/>
          </p:cNvSpPr>
          <p:nvPr/>
        </p:nvSpPr>
        <p:spPr>
          <a:xfrm>
            <a:off x="573089" y="1040572"/>
            <a:ext cx="6696258" cy="8311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10000" b="0"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ID" sz="3200" dirty="0"/>
              <a:t>Goa</a:t>
            </a:r>
            <a:r>
              <a:rPr lang="en-ID" sz="3200" dirty="0">
                <a:solidFill>
                  <a:schemeClr val="tx1"/>
                </a:solidFill>
              </a:rPr>
              <a:t>ls</a:t>
            </a:r>
          </a:p>
        </p:txBody>
      </p:sp>
    </p:spTree>
    <p:extLst>
      <p:ext uri="{BB962C8B-B14F-4D97-AF65-F5344CB8AC3E}">
        <p14:creationId xmlns:p14="http://schemas.microsoft.com/office/powerpoint/2010/main" val="1297772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31"/>
          <p:cNvSpPr txBox="1">
            <a:spLocks noGrp="1"/>
          </p:cNvSpPr>
          <p:nvPr>
            <p:ph type="title"/>
          </p:nvPr>
        </p:nvSpPr>
        <p:spPr>
          <a:xfrm>
            <a:off x="425203" y="2253257"/>
            <a:ext cx="5296531" cy="160792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ID" sz="1200" b="0" dirty="0" err="1"/>
              <a:t>Membuat</a:t>
            </a:r>
            <a:r>
              <a:rPr lang="en-ID" sz="1200" dirty="0"/>
              <a:t> model </a:t>
            </a:r>
            <a:r>
              <a:rPr lang="en-ID" sz="1200" dirty="0" err="1"/>
              <a:t>regresi</a:t>
            </a:r>
            <a:r>
              <a:rPr lang="en-ID" sz="1200" dirty="0"/>
              <a:t> yang </a:t>
            </a:r>
            <a:r>
              <a:rPr lang="en-ID" sz="1200" dirty="0" err="1"/>
              <a:t>akan</a:t>
            </a:r>
            <a:r>
              <a:rPr lang="en-ID" sz="1200" dirty="0"/>
              <a:t> </a:t>
            </a:r>
            <a:r>
              <a:rPr lang="en-ID" sz="1200" dirty="0" err="1"/>
              <a:t>membantu</a:t>
            </a:r>
            <a:r>
              <a:rPr lang="en-ID" sz="1200" dirty="0"/>
              <a:t> </a:t>
            </a:r>
            <a:r>
              <a:rPr lang="en-ID" sz="1200" dirty="0" err="1"/>
              <a:t>perusahaan</a:t>
            </a:r>
            <a:r>
              <a:rPr lang="en-ID" sz="1200" dirty="0"/>
              <a:t> </a:t>
            </a:r>
            <a:r>
              <a:rPr lang="en-ID" sz="1200" dirty="0" err="1"/>
              <a:t>untuk</a:t>
            </a:r>
            <a:r>
              <a:rPr lang="en-ID" sz="1200" dirty="0"/>
              <a:t> </a:t>
            </a:r>
            <a:r>
              <a:rPr lang="en-ID" sz="1200" dirty="0" err="1"/>
              <a:t>mendapatkan</a:t>
            </a:r>
            <a:r>
              <a:rPr lang="en-ID" sz="1200" dirty="0"/>
              <a:t> </a:t>
            </a:r>
            <a:r>
              <a:rPr lang="en-ID" sz="1200" i="1" dirty="0"/>
              <a:t>tool</a:t>
            </a:r>
            <a:r>
              <a:rPr lang="en-ID" sz="1200" dirty="0"/>
              <a:t> </a:t>
            </a:r>
            <a:r>
              <a:rPr lang="en-ID" sz="1200" dirty="0" err="1"/>
              <a:t>prediksi</a:t>
            </a:r>
            <a:r>
              <a:rPr lang="en-ID" sz="1200" dirty="0"/>
              <a:t> </a:t>
            </a:r>
            <a:r>
              <a:rPr lang="en-ID" sz="1200" dirty="0" err="1"/>
              <a:t>harga</a:t>
            </a:r>
            <a:r>
              <a:rPr lang="en-ID" sz="1200" dirty="0"/>
              <a:t> </a:t>
            </a:r>
            <a:r>
              <a:rPr lang="en-ID" sz="1200" dirty="0" err="1"/>
              <a:t>mobil</a:t>
            </a:r>
            <a:r>
              <a:rPr lang="en-ID" sz="1200" dirty="0"/>
              <a:t> </a:t>
            </a:r>
            <a:r>
              <a:rPr lang="en-ID" sz="1200" dirty="0" err="1"/>
              <a:t>bekas</a:t>
            </a:r>
            <a:r>
              <a:rPr lang="en-ID" sz="1200" dirty="0"/>
              <a:t> yang </a:t>
            </a:r>
            <a:r>
              <a:rPr lang="en-ID" sz="1200" dirty="0" err="1"/>
              <a:t>baru</a:t>
            </a:r>
            <a:r>
              <a:rPr lang="en-ID" sz="1200" dirty="0"/>
              <a:t> </a:t>
            </a:r>
            <a:r>
              <a:rPr lang="en-ID" sz="1200" dirty="0" err="1"/>
              <a:t>masuk</a:t>
            </a:r>
            <a:r>
              <a:rPr lang="en-ID" sz="1200" dirty="0"/>
              <a:t> </a:t>
            </a:r>
            <a:r>
              <a:rPr lang="en-ID" sz="1200" b="0" dirty="0" err="1"/>
              <a:t>dengan</a:t>
            </a:r>
            <a:r>
              <a:rPr lang="en-ID" sz="1200" dirty="0"/>
              <a:t> </a:t>
            </a:r>
            <a:r>
              <a:rPr lang="en-ID" sz="1200" dirty="0" err="1"/>
              <a:t>tujuan</a:t>
            </a:r>
            <a:r>
              <a:rPr lang="en-ID" sz="1200" dirty="0"/>
              <a:t> </a:t>
            </a:r>
            <a:r>
              <a:rPr lang="en-ID" sz="1200" dirty="0" err="1"/>
              <a:t>untuk</a:t>
            </a:r>
            <a:r>
              <a:rPr lang="en-ID" sz="1200" dirty="0"/>
              <a:t> </a:t>
            </a:r>
            <a:r>
              <a:rPr lang="en-ID" sz="1200" dirty="0" err="1"/>
              <a:t>menghindari</a:t>
            </a:r>
            <a:r>
              <a:rPr lang="en-ID" sz="1200" dirty="0"/>
              <a:t> </a:t>
            </a:r>
            <a:r>
              <a:rPr lang="en-ID" sz="1200" dirty="0" err="1"/>
              <a:t>harga</a:t>
            </a:r>
            <a:r>
              <a:rPr lang="en-ID" sz="1200" dirty="0"/>
              <a:t> </a:t>
            </a:r>
            <a:r>
              <a:rPr lang="en-ID" sz="1200" dirty="0" err="1"/>
              <a:t>mobil</a:t>
            </a:r>
            <a:r>
              <a:rPr lang="en-ID" sz="1200" dirty="0"/>
              <a:t> </a:t>
            </a:r>
            <a:r>
              <a:rPr lang="en-ID" sz="1200" dirty="0" err="1"/>
              <a:t>bekas</a:t>
            </a:r>
            <a:r>
              <a:rPr lang="en-ID" sz="1200" dirty="0"/>
              <a:t> yang </a:t>
            </a:r>
            <a:r>
              <a:rPr lang="en-ID" sz="1200" i="1" dirty="0"/>
              <a:t>overprice</a:t>
            </a:r>
            <a:r>
              <a:rPr lang="en-ID" sz="1200" dirty="0"/>
              <a:t> </a:t>
            </a:r>
            <a:r>
              <a:rPr lang="en-ID" sz="1200" dirty="0" err="1"/>
              <a:t>atau</a:t>
            </a:r>
            <a:r>
              <a:rPr lang="en-ID" sz="1200" dirty="0"/>
              <a:t> </a:t>
            </a:r>
            <a:r>
              <a:rPr lang="en-ID" sz="1200" i="1" dirty="0"/>
              <a:t>underprice</a:t>
            </a:r>
            <a:r>
              <a:rPr lang="en-ID" sz="1200" dirty="0"/>
              <a:t> </a:t>
            </a:r>
            <a:r>
              <a:rPr lang="en-ID" sz="1200" dirty="0" err="1"/>
              <a:t>sehingga</a:t>
            </a:r>
            <a:r>
              <a:rPr lang="en-ID" sz="1200" dirty="0"/>
              <a:t> </a:t>
            </a:r>
            <a:r>
              <a:rPr lang="en-ID" sz="1200" dirty="0" err="1"/>
              <a:t>memudahkan</a:t>
            </a:r>
            <a:r>
              <a:rPr lang="en-ID" sz="1200" dirty="0"/>
              <a:t> </a:t>
            </a:r>
            <a:r>
              <a:rPr lang="en-ID" sz="1200" dirty="0" err="1"/>
              <a:t>perusahaan</a:t>
            </a:r>
            <a:r>
              <a:rPr lang="en-ID" sz="1200" dirty="0"/>
              <a:t> </a:t>
            </a:r>
            <a:r>
              <a:rPr lang="en-ID" sz="1200" dirty="0" err="1"/>
              <a:t>untuk</a:t>
            </a:r>
            <a:r>
              <a:rPr lang="en-ID" sz="1200" dirty="0"/>
              <a:t> </a:t>
            </a:r>
            <a:r>
              <a:rPr lang="en-ID" sz="1200" dirty="0" err="1"/>
              <a:t>menentukan</a:t>
            </a:r>
            <a:r>
              <a:rPr lang="en-ID" sz="1200" dirty="0"/>
              <a:t> </a:t>
            </a:r>
            <a:r>
              <a:rPr lang="en-ID" sz="1200" dirty="0" err="1"/>
              <a:t>harga</a:t>
            </a:r>
            <a:r>
              <a:rPr lang="en-ID" sz="1200" dirty="0"/>
              <a:t> </a:t>
            </a:r>
            <a:r>
              <a:rPr lang="en-ID" sz="1200" dirty="0" err="1"/>
              <a:t>mobil</a:t>
            </a:r>
            <a:r>
              <a:rPr lang="en-ID" sz="1200" dirty="0"/>
              <a:t> </a:t>
            </a:r>
            <a:r>
              <a:rPr lang="en-ID" sz="1200" dirty="0" err="1"/>
              <a:t>bekas</a:t>
            </a:r>
            <a:endParaRPr lang="en-ID" sz="1200" dirty="0"/>
          </a:p>
        </p:txBody>
      </p:sp>
      <p:sp>
        <p:nvSpPr>
          <p:cNvPr id="831" name="Google Shape;831;p31"/>
          <p:cNvSpPr txBox="1">
            <a:spLocks noGrp="1"/>
          </p:cNvSpPr>
          <p:nvPr>
            <p:ph type="title" idx="2"/>
          </p:nvPr>
        </p:nvSpPr>
        <p:spPr>
          <a:xfrm>
            <a:off x="596694" y="261316"/>
            <a:ext cx="6696258" cy="8311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Business </a:t>
            </a:r>
            <a:r>
              <a:rPr lang="en" sz="4800" dirty="0">
                <a:solidFill>
                  <a:schemeClr val="tx1"/>
                </a:solidFill>
              </a:rPr>
              <a:t>Problem</a:t>
            </a:r>
            <a:endParaRPr sz="4800" dirty="0">
              <a:solidFill>
                <a:schemeClr val="tx1"/>
              </a:solidFill>
            </a:endParaRPr>
          </a:p>
        </p:txBody>
      </p:sp>
      <p:grpSp>
        <p:nvGrpSpPr>
          <p:cNvPr id="832" name="Google Shape;832;p31"/>
          <p:cNvGrpSpPr/>
          <p:nvPr/>
        </p:nvGrpSpPr>
        <p:grpSpPr>
          <a:xfrm>
            <a:off x="8298848" y="3335421"/>
            <a:ext cx="877590" cy="1278503"/>
            <a:chOff x="4393218" y="3866890"/>
            <a:chExt cx="567799" cy="827189"/>
          </a:xfrm>
        </p:grpSpPr>
        <p:sp>
          <p:nvSpPr>
            <p:cNvPr id="833" name="Google Shape;833;p31"/>
            <p:cNvSpPr/>
            <p:nvPr/>
          </p:nvSpPr>
          <p:spPr>
            <a:xfrm>
              <a:off x="4659314" y="3866890"/>
              <a:ext cx="162218" cy="562801"/>
            </a:xfrm>
            <a:custGeom>
              <a:avLst/>
              <a:gdLst/>
              <a:ahLst/>
              <a:cxnLst/>
              <a:rect l="l" t="t" r="r" b="b"/>
              <a:pathLst>
                <a:path w="4838" h="16785" extrusionOk="0">
                  <a:moveTo>
                    <a:pt x="2371" y="0"/>
                  </a:moveTo>
                  <a:cubicBezTo>
                    <a:pt x="1781" y="0"/>
                    <a:pt x="1338" y="1209"/>
                    <a:pt x="1253" y="1612"/>
                  </a:cubicBezTo>
                  <a:cubicBezTo>
                    <a:pt x="1153" y="2188"/>
                    <a:pt x="1153" y="2815"/>
                    <a:pt x="1028" y="3391"/>
                  </a:cubicBezTo>
                  <a:cubicBezTo>
                    <a:pt x="877" y="4219"/>
                    <a:pt x="451" y="4945"/>
                    <a:pt x="276" y="5772"/>
                  </a:cubicBezTo>
                  <a:cubicBezTo>
                    <a:pt x="0" y="6975"/>
                    <a:pt x="301" y="8229"/>
                    <a:pt x="727" y="9381"/>
                  </a:cubicBezTo>
                  <a:cubicBezTo>
                    <a:pt x="928" y="9908"/>
                    <a:pt x="1128" y="10409"/>
                    <a:pt x="1228" y="10960"/>
                  </a:cubicBezTo>
                  <a:cubicBezTo>
                    <a:pt x="1303" y="11361"/>
                    <a:pt x="1303" y="11762"/>
                    <a:pt x="1278" y="12163"/>
                  </a:cubicBezTo>
                  <a:cubicBezTo>
                    <a:pt x="1278" y="12364"/>
                    <a:pt x="1253" y="12740"/>
                    <a:pt x="1228" y="13166"/>
                  </a:cubicBezTo>
                  <a:cubicBezTo>
                    <a:pt x="1111" y="14593"/>
                    <a:pt x="1060" y="16784"/>
                    <a:pt x="2338" y="16784"/>
                  </a:cubicBezTo>
                  <a:cubicBezTo>
                    <a:pt x="2429" y="16784"/>
                    <a:pt x="2527" y="16773"/>
                    <a:pt x="2632" y="16750"/>
                  </a:cubicBezTo>
                  <a:cubicBezTo>
                    <a:pt x="3208" y="16625"/>
                    <a:pt x="3509" y="15873"/>
                    <a:pt x="3710" y="15371"/>
                  </a:cubicBezTo>
                  <a:cubicBezTo>
                    <a:pt x="4236" y="15371"/>
                    <a:pt x="4136" y="12339"/>
                    <a:pt x="4085" y="11988"/>
                  </a:cubicBezTo>
                  <a:cubicBezTo>
                    <a:pt x="3785" y="9808"/>
                    <a:pt x="4512" y="7752"/>
                    <a:pt x="4737" y="5647"/>
                  </a:cubicBezTo>
                  <a:cubicBezTo>
                    <a:pt x="4812" y="5021"/>
                    <a:pt x="4837" y="4394"/>
                    <a:pt x="4587" y="3818"/>
                  </a:cubicBezTo>
                  <a:cubicBezTo>
                    <a:pt x="4361" y="3216"/>
                    <a:pt x="3885" y="2765"/>
                    <a:pt x="3584" y="2214"/>
                  </a:cubicBezTo>
                  <a:cubicBezTo>
                    <a:pt x="3283" y="1687"/>
                    <a:pt x="3158" y="1086"/>
                    <a:pt x="2958" y="534"/>
                  </a:cubicBezTo>
                  <a:cubicBezTo>
                    <a:pt x="2907" y="384"/>
                    <a:pt x="2832" y="234"/>
                    <a:pt x="2707" y="133"/>
                  </a:cubicBezTo>
                  <a:cubicBezTo>
                    <a:pt x="2591" y="40"/>
                    <a:pt x="2478" y="0"/>
                    <a:pt x="23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4393218" y="4221405"/>
              <a:ext cx="358570" cy="294326"/>
            </a:xfrm>
            <a:custGeom>
              <a:avLst/>
              <a:gdLst/>
              <a:ahLst/>
              <a:cxnLst/>
              <a:rect l="l" t="t" r="r" b="b"/>
              <a:pathLst>
                <a:path w="10694" h="8778" extrusionOk="0">
                  <a:moveTo>
                    <a:pt x="6778" y="1"/>
                  </a:moveTo>
                  <a:cubicBezTo>
                    <a:pt x="6257" y="1"/>
                    <a:pt x="5719" y="150"/>
                    <a:pt x="5204" y="287"/>
                  </a:cubicBezTo>
                  <a:cubicBezTo>
                    <a:pt x="4828" y="387"/>
                    <a:pt x="4452" y="513"/>
                    <a:pt x="4127" y="738"/>
                  </a:cubicBezTo>
                  <a:cubicBezTo>
                    <a:pt x="3650" y="1089"/>
                    <a:pt x="3400" y="1666"/>
                    <a:pt x="3124" y="2192"/>
                  </a:cubicBezTo>
                  <a:cubicBezTo>
                    <a:pt x="2723" y="2919"/>
                    <a:pt x="2272" y="3570"/>
                    <a:pt x="1721" y="4147"/>
                  </a:cubicBezTo>
                  <a:cubicBezTo>
                    <a:pt x="1219" y="4698"/>
                    <a:pt x="668" y="5174"/>
                    <a:pt x="392" y="5851"/>
                  </a:cubicBezTo>
                  <a:cubicBezTo>
                    <a:pt x="0" y="6773"/>
                    <a:pt x="478" y="7780"/>
                    <a:pt x="1453" y="7780"/>
                  </a:cubicBezTo>
                  <a:cubicBezTo>
                    <a:pt x="1539" y="7780"/>
                    <a:pt x="1628" y="7772"/>
                    <a:pt x="1721" y="7756"/>
                  </a:cubicBezTo>
                  <a:cubicBezTo>
                    <a:pt x="2648" y="7606"/>
                    <a:pt x="3099" y="6879"/>
                    <a:pt x="3701" y="6302"/>
                  </a:cubicBezTo>
                  <a:cubicBezTo>
                    <a:pt x="3776" y="6252"/>
                    <a:pt x="3826" y="6202"/>
                    <a:pt x="3876" y="6152"/>
                  </a:cubicBezTo>
                  <a:cubicBezTo>
                    <a:pt x="4152" y="5926"/>
                    <a:pt x="4452" y="5801"/>
                    <a:pt x="4728" y="5600"/>
                  </a:cubicBezTo>
                  <a:cubicBezTo>
                    <a:pt x="5380" y="5124"/>
                    <a:pt x="5781" y="4297"/>
                    <a:pt x="5706" y="3470"/>
                  </a:cubicBezTo>
                  <a:cubicBezTo>
                    <a:pt x="5706" y="3345"/>
                    <a:pt x="5681" y="3220"/>
                    <a:pt x="5756" y="3094"/>
                  </a:cubicBezTo>
                  <a:cubicBezTo>
                    <a:pt x="5808" y="3010"/>
                    <a:pt x="5901" y="2974"/>
                    <a:pt x="6001" y="2974"/>
                  </a:cubicBezTo>
                  <a:cubicBezTo>
                    <a:pt x="6140" y="2974"/>
                    <a:pt x="6295" y="3043"/>
                    <a:pt x="6382" y="3144"/>
                  </a:cubicBezTo>
                  <a:cubicBezTo>
                    <a:pt x="6533" y="3345"/>
                    <a:pt x="6558" y="3595"/>
                    <a:pt x="6633" y="3821"/>
                  </a:cubicBezTo>
                  <a:cubicBezTo>
                    <a:pt x="6909" y="4573"/>
                    <a:pt x="7761" y="5074"/>
                    <a:pt x="8212" y="5726"/>
                  </a:cubicBezTo>
                  <a:cubicBezTo>
                    <a:pt x="8813" y="6503"/>
                    <a:pt x="8638" y="7280"/>
                    <a:pt x="8914" y="8182"/>
                  </a:cubicBezTo>
                  <a:cubicBezTo>
                    <a:pt x="9017" y="8471"/>
                    <a:pt x="9291" y="8778"/>
                    <a:pt x="9581" y="8778"/>
                  </a:cubicBezTo>
                  <a:cubicBezTo>
                    <a:pt x="9642" y="8778"/>
                    <a:pt x="9704" y="8764"/>
                    <a:pt x="9766" y="8733"/>
                  </a:cubicBezTo>
                  <a:cubicBezTo>
                    <a:pt x="9966" y="8633"/>
                    <a:pt x="10041" y="8357"/>
                    <a:pt x="10067" y="8132"/>
                  </a:cubicBezTo>
                  <a:cubicBezTo>
                    <a:pt x="10543" y="5525"/>
                    <a:pt x="10693" y="2944"/>
                    <a:pt x="8688" y="939"/>
                  </a:cubicBezTo>
                  <a:cubicBezTo>
                    <a:pt x="8337" y="588"/>
                    <a:pt x="7961" y="262"/>
                    <a:pt x="7485" y="112"/>
                  </a:cubicBezTo>
                  <a:cubicBezTo>
                    <a:pt x="7256" y="33"/>
                    <a:pt x="7019" y="1"/>
                    <a:pt x="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721479" y="4233341"/>
              <a:ext cx="239538" cy="329231"/>
            </a:xfrm>
            <a:custGeom>
              <a:avLst/>
              <a:gdLst/>
              <a:ahLst/>
              <a:cxnLst/>
              <a:rect l="l" t="t" r="r" b="b"/>
              <a:pathLst>
                <a:path w="7144" h="9819" extrusionOk="0">
                  <a:moveTo>
                    <a:pt x="4751" y="1"/>
                  </a:moveTo>
                  <a:cubicBezTo>
                    <a:pt x="4201" y="1"/>
                    <a:pt x="3789" y="637"/>
                    <a:pt x="3234" y="984"/>
                  </a:cubicBezTo>
                  <a:cubicBezTo>
                    <a:pt x="2407" y="1535"/>
                    <a:pt x="703" y="1711"/>
                    <a:pt x="552" y="2939"/>
                  </a:cubicBezTo>
                  <a:cubicBezTo>
                    <a:pt x="552" y="3064"/>
                    <a:pt x="552" y="3164"/>
                    <a:pt x="552" y="3290"/>
                  </a:cubicBezTo>
                  <a:cubicBezTo>
                    <a:pt x="552" y="3640"/>
                    <a:pt x="627" y="3991"/>
                    <a:pt x="602" y="4342"/>
                  </a:cubicBezTo>
                  <a:cubicBezTo>
                    <a:pt x="602" y="4843"/>
                    <a:pt x="427" y="5345"/>
                    <a:pt x="302" y="5846"/>
                  </a:cubicBezTo>
                  <a:cubicBezTo>
                    <a:pt x="1" y="7024"/>
                    <a:pt x="1" y="8302"/>
                    <a:pt x="277" y="9480"/>
                  </a:cubicBezTo>
                  <a:cubicBezTo>
                    <a:pt x="327" y="9580"/>
                    <a:pt x="352" y="9706"/>
                    <a:pt x="452" y="9781"/>
                  </a:cubicBezTo>
                  <a:cubicBezTo>
                    <a:pt x="491" y="9807"/>
                    <a:pt x="532" y="9819"/>
                    <a:pt x="574" y="9819"/>
                  </a:cubicBezTo>
                  <a:cubicBezTo>
                    <a:pt x="768" y="9819"/>
                    <a:pt x="966" y="9557"/>
                    <a:pt x="1028" y="9330"/>
                  </a:cubicBezTo>
                  <a:cubicBezTo>
                    <a:pt x="1354" y="8277"/>
                    <a:pt x="1079" y="6473"/>
                    <a:pt x="1956" y="5696"/>
                  </a:cubicBezTo>
                  <a:cubicBezTo>
                    <a:pt x="2357" y="5295"/>
                    <a:pt x="2658" y="5370"/>
                    <a:pt x="3008" y="4818"/>
                  </a:cubicBezTo>
                  <a:cubicBezTo>
                    <a:pt x="3359" y="4292"/>
                    <a:pt x="3535" y="3716"/>
                    <a:pt x="4086" y="3365"/>
                  </a:cubicBezTo>
                  <a:cubicBezTo>
                    <a:pt x="4136" y="3340"/>
                    <a:pt x="4161" y="3315"/>
                    <a:pt x="4211" y="3315"/>
                  </a:cubicBezTo>
                  <a:cubicBezTo>
                    <a:pt x="4221" y="3313"/>
                    <a:pt x="4230" y="3312"/>
                    <a:pt x="4239" y="3312"/>
                  </a:cubicBezTo>
                  <a:cubicBezTo>
                    <a:pt x="4348" y="3312"/>
                    <a:pt x="4414" y="3449"/>
                    <a:pt x="4437" y="3565"/>
                  </a:cubicBezTo>
                  <a:cubicBezTo>
                    <a:pt x="4487" y="3941"/>
                    <a:pt x="4262" y="4317"/>
                    <a:pt x="4236" y="4718"/>
                  </a:cubicBezTo>
                  <a:cubicBezTo>
                    <a:pt x="4211" y="5044"/>
                    <a:pt x="4337" y="5345"/>
                    <a:pt x="4437" y="5645"/>
                  </a:cubicBezTo>
                  <a:cubicBezTo>
                    <a:pt x="4688" y="6297"/>
                    <a:pt x="4913" y="7350"/>
                    <a:pt x="5540" y="7726"/>
                  </a:cubicBezTo>
                  <a:cubicBezTo>
                    <a:pt x="5732" y="7875"/>
                    <a:pt x="5983" y="7952"/>
                    <a:pt x="6228" y="7952"/>
                  </a:cubicBezTo>
                  <a:cubicBezTo>
                    <a:pt x="6557" y="7952"/>
                    <a:pt x="6875" y="7813"/>
                    <a:pt x="7018" y="7525"/>
                  </a:cubicBezTo>
                  <a:cubicBezTo>
                    <a:pt x="7144" y="7250"/>
                    <a:pt x="7119" y="6924"/>
                    <a:pt x="7069" y="6623"/>
                  </a:cubicBezTo>
                  <a:cubicBezTo>
                    <a:pt x="6893" y="5295"/>
                    <a:pt x="6718" y="3941"/>
                    <a:pt x="6517" y="2588"/>
                  </a:cubicBezTo>
                  <a:cubicBezTo>
                    <a:pt x="6417" y="1886"/>
                    <a:pt x="6066" y="959"/>
                    <a:pt x="5590" y="457"/>
                  </a:cubicBezTo>
                  <a:cubicBezTo>
                    <a:pt x="5266" y="126"/>
                    <a:pt x="4995" y="1"/>
                    <a:pt x="47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4587861" y="4473887"/>
              <a:ext cx="279037" cy="220192"/>
            </a:xfrm>
            <a:custGeom>
              <a:avLst/>
              <a:gdLst/>
              <a:ahLst/>
              <a:cxnLst/>
              <a:rect l="l" t="t" r="r" b="b"/>
              <a:pathLst>
                <a:path w="8322" h="6567" extrusionOk="0">
                  <a:moveTo>
                    <a:pt x="1" y="0"/>
                  </a:moveTo>
                  <a:lnTo>
                    <a:pt x="1" y="1028"/>
                  </a:lnTo>
                  <a:lnTo>
                    <a:pt x="678" y="1028"/>
                  </a:lnTo>
                  <a:lnTo>
                    <a:pt x="1229" y="4111"/>
                  </a:lnTo>
                  <a:cubicBezTo>
                    <a:pt x="1480" y="5539"/>
                    <a:pt x="2708" y="6567"/>
                    <a:pt x="4161" y="6567"/>
                  </a:cubicBezTo>
                  <a:cubicBezTo>
                    <a:pt x="5615" y="6567"/>
                    <a:pt x="6868" y="5539"/>
                    <a:pt x="7119" y="4111"/>
                  </a:cubicBezTo>
                  <a:lnTo>
                    <a:pt x="7670" y="1028"/>
                  </a:lnTo>
                  <a:lnTo>
                    <a:pt x="8322" y="1028"/>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4603017" y="4511709"/>
              <a:ext cx="249597" cy="34"/>
            </a:xfrm>
            <a:custGeom>
              <a:avLst/>
              <a:gdLst/>
              <a:ahLst/>
              <a:cxnLst/>
              <a:rect l="l" t="t" r="r" b="b"/>
              <a:pathLst>
                <a:path w="7444" h="1" fill="none" extrusionOk="0">
                  <a:moveTo>
                    <a:pt x="0" y="0"/>
                  </a:moveTo>
                  <a:lnTo>
                    <a:pt x="7444" y="0"/>
                  </a:ln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1"/>
          <p:cNvGrpSpPr/>
          <p:nvPr/>
        </p:nvGrpSpPr>
        <p:grpSpPr>
          <a:xfrm>
            <a:off x="6334732" y="2388996"/>
            <a:ext cx="2802160" cy="2208198"/>
            <a:chOff x="6334732" y="2125378"/>
            <a:chExt cx="2802160" cy="2208198"/>
          </a:xfrm>
        </p:grpSpPr>
        <p:sp>
          <p:nvSpPr>
            <p:cNvPr id="839" name="Google Shape;839;p31"/>
            <p:cNvSpPr/>
            <p:nvPr/>
          </p:nvSpPr>
          <p:spPr>
            <a:xfrm>
              <a:off x="7573898" y="2700435"/>
              <a:ext cx="230367" cy="195281"/>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7125815" y="3523009"/>
              <a:ext cx="26017" cy="569000"/>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6912761" y="4091949"/>
              <a:ext cx="446897" cy="119563"/>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7138772" y="4094540"/>
              <a:ext cx="52" cy="140345"/>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7323219" y="4195859"/>
              <a:ext cx="72816" cy="72764"/>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7101095" y="4195859"/>
              <a:ext cx="72816" cy="72764"/>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6880318" y="4195859"/>
              <a:ext cx="72764" cy="72764"/>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6706236" y="2782630"/>
              <a:ext cx="681981" cy="787240"/>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7926553" y="4034786"/>
              <a:ext cx="331273" cy="232907"/>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7053104" y="3239731"/>
              <a:ext cx="724789" cy="330962"/>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810146" y="3116490"/>
              <a:ext cx="635233" cy="441663"/>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6797190" y="3263674"/>
              <a:ext cx="1018384" cy="442025"/>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7482996" y="4072463"/>
              <a:ext cx="267630" cy="233529"/>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7177744" y="2495621"/>
              <a:ext cx="513131" cy="64502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7525217" y="3420965"/>
              <a:ext cx="537748" cy="725877"/>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6743913" y="2496917"/>
              <a:ext cx="545626" cy="778066"/>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7476518" y="3260254"/>
              <a:ext cx="344229" cy="889596"/>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7151780" y="3067256"/>
              <a:ext cx="235135" cy="117127"/>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6740027" y="2691729"/>
              <a:ext cx="478045" cy="473691"/>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7316740" y="3132038"/>
              <a:ext cx="641712" cy="23477"/>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7427129" y="2773561"/>
              <a:ext cx="757336" cy="358534"/>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7424537" y="3103482"/>
              <a:ext cx="644303" cy="52033"/>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7786953" y="2925513"/>
              <a:ext cx="48976" cy="35190"/>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7389452" y="2938521"/>
              <a:ext cx="22130" cy="35138"/>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7507665" y="3536017"/>
              <a:ext cx="24721" cy="215649"/>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334732" y="3151551"/>
              <a:ext cx="2802160" cy="52036"/>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393211" y="3163237"/>
              <a:ext cx="314378" cy="1170339"/>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6703645" y="3163237"/>
              <a:ext cx="313082" cy="1170339"/>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7114650" y="2511959"/>
              <a:ext cx="169554" cy="202985"/>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868" name="Google Shape;868;p31"/>
            <p:cNvGrpSpPr/>
            <p:nvPr/>
          </p:nvGrpSpPr>
          <p:grpSpPr>
            <a:xfrm>
              <a:off x="6988000" y="2125378"/>
              <a:ext cx="244243" cy="467604"/>
              <a:chOff x="5990537" y="2792332"/>
              <a:chExt cx="144842" cy="277301"/>
            </a:xfrm>
          </p:grpSpPr>
          <p:sp>
            <p:nvSpPr>
              <p:cNvPr id="869" name="Google Shape;869;p31"/>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73" name="Google Shape;873;p31"/>
          <p:cNvCxnSpPr/>
          <p:nvPr/>
        </p:nvCxnSpPr>
        <p:spPr>
          <a:xfrm>
            <a:off x="3613800" y="4604000"/>
            <a:ext cx="5530200" cy="0"/>
          </a:xfrm>
          <a:prstGeom prst="straightConnector1">
            <a:avLst/>
          </a:prstGeom>
          <a:noFill/>
          <a:ln w="19050" cap="flat" cmpd="sng">
            <a:solidFill>
              <a:schemeClr val="dk1"/>
            </a:solidFill>
            <a:prstDash val="solid"/>
            <a:round/>
            <a:headEnd type="none" w="med" len="med"/>
            <a:tailEnd type="none" w="med" len="med"/>
          </a:ln>
        </p:spPr>
      </p:cxnSp>
      <p:grpSp>
        <p:nvGrpSpPr>
          <p:cNvPr id="874" name="Google Shape;874;p31"/>
          <p:cNvGrpSpPr/>
          <p:nvPr/>
        </p:nvGrpSpPr>
        <p:grpSpPr>
          <a:xfrm>
            <a:off x="7648632" y="-2466"/>
            <a:ext cx="711420" cy="1050883"/>
            <a:chOff x="6034650" y="3474"/>
            <a:chExt cx="711420" cy="1050883"/>
          </a:xfrm>
        </p:grpSpPr>
        <p:sp>
          <p:nvSpPr>
            <p:cNvPr id="875" name="Google Shape;875;p31"/>
            <p:cNvSpPr/>
            <p:nvPr/>
          </p:nvSpPr>
          <p:spPr>
            <a:xfrm>
              <a:off x="6289987" y="853551"/>
              <a:ext cx="200747" cy="200806"/>
            </a:xfrm>
            <a:custGeom>
              <a:avLst/>
              <a:gdLst/>
              <a:ahLst/>
              <a:cxnLst/>
              <a:rect l="l" t="t" r="r" b="b"/>
              <a:pathLst>
                <a:path w="3409" h="3410" extrusionOk="0">
                  <a:moveTo>
                    <a:pt x="1704" y="1"/>
                  </a:moveTo>
                  <a:cubicBezTo>
                    <a:pt x="752" y="1"/>
                    <a:pt x="0" y="752"/>
                    <a:pt x="0" y="1705"/>
                  </a:cubicBezTo>
                  <a:cubicBezTo>
                    <a:pt x="0" y="2657"/>
                    <a:pt x="752" y="3409"/>
                    <a:pt x="1704" y="3409"/>
                  </a:cubicBezTo>
                  <a:cubicBezTo>
                    <a:pt x="2657" y="3409"/>
                    <a:pt x="3409" y="2657"/>
                    <a:pt x="3409" y="1705"/>
                  </a:cubicBezTo>
                  <a:cubicBezTo>
                    <a:pt x="3409" y="752"/>
                    <a:pt x="265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6034650" y="558356"/>
              <a:ext cx="711420" cy="358743"/>
            </a:xfrm>
            <a:custGeom>
              <a:avLst/>
              <a:gdLst/>
              <a:ahLst/>
              <a:cxnLst/>
              <a:rect l="l" t="t" r="r" b="b"/>
              <a:pathLst>
                <a:path w="12081" h="6092" extrusionOk="0">
                  <a:moveTo>
                    <a:pt x="6041" y="1"/>
                  </a:moveTo>
                  <a:cubicBezTo>
                    <a:pt x="2707" y="1"/>
                    <a:pt x="0" y="2708"/>
                    <a:pt x="0" y="6041"/>
                  </a:cubicBezTo>
                  <a:lnTo>
                    <a:pt x="0"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6390331" y="3474"/>
              <a:ext cx="59" cy="554956"/>
            </a:xfrm>
            <a:custGeom>
              <a:avLst/>
              <a:gdLst/>
              <a:ahLst/>
              <a:cxnLst/>
              <a:rect l="l" t="t" r="r" b="b"/>
              <a:pathLst>
                <a:path w="1" h="9424" fill="none" extrusionOk="0">
                  <a:moveTo>
                    <a:pt x="0" y="0"/>
                  </a:moveTo>
                  <a:lnTo>
                    <a:pt x="0" y="9424"/>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8" name="Google Shape;878;p31"/>
          <p:cNvCxnSpPr/>
          <p:nvPr/>
        </p:nvCxnSpPr>
        <p:spPr>
          <a:xfrm>
            <a:off x="668013" y="1136237"/>
            <a:ext cx="1732800" cy="0"/>
          </a:xfrm>
          <a:prstGeom prst="straightConnector1">
            <a:avLst/>
          </a:prstGeom>
          <a:noFill/>
          <a:ln w="19050" cap="flat" cmpd="sng">
            <a:solidFill>
              <a:schemeClr val="dk1"/>
            </a:solidFill>
            <a:prstDash val="solid"/>
            <a:round/>
            <a:headEnd type="none" w="med" len="med"/>
            <a:tailEnd type="none" w="med" len="med"/>
          </a:ln>
        </p:spPr>
      </p:cxnSp>
      <p:grpSp>
        <p:nvGrpSpPr>
          <p:cNvPr id="879" name="Google Shape;879;p31"/>
          <p:cNvGrpSpPr/>
          <p:nvPr/>
        </p:nvGrpSpPr>
        <p:grpSpPr>
          <a:xfrm>
            <a:off x="5620389" y="2174544"/>
            <a:ext cx="979405" cy="2692853"/>
            <a:chOff x="5620389" y="1910926"/>
            <a:chExt cx="979405" cy="2692853"/>
          </a:xfrm>
        </p:grpSpPr>
        <p:sp>
          <p:nvSpPr>
            <p:cNvPr id="880" name="Google Shape;880;p31"/>
            <p:cNvSpPr/>
            <p:nvPr/>
          </p:nvSpPr>
          <p:spPr>
            <a:xfrm>
              <a:off x="6162017" y="4173678"/>
              <a:ext cx="155945" cy="284578"/>
            </a:xfrm>
            <a:custGeom>
              <a:avLst/>
              <a:gdLst/>
              <a:ahLst/>
              <a:cxnLst/>
              <a:rect l="l" t="t" r="r" b="b"/>
              <a:pathLst>
                <a:path w="3009" h="5491" extrusionOk="0">
                  <a:moveTo>
                    <a:pt x="1331" y="0"/>
                  </a:moveTo>
                  <a:cubicBezTo>
                    <a:pt x="899" y="0"/>
                    <a:pt x="570" y="188"/>
                    <a:pt x="427" y="579"/>
                  </a:cubicBezTo>
                  <a:cubicBezTo>
                    <a:pt x="1" y="1732"/>
                    <a:pt x="527" y="3962"/>
                    <a:pt x="828" y="5290"/>
                  </a:cubicBezTo>
                  <a:cubicBezTo>
                    <a:pt x="1007" y="5271"/>
                    <a:pt x="1189" y="5262"/>
                    <a:pt x="1374" y="5262"/>
                  </a:cubicBezTo>
                  <a:cubicBezTo>
                    <a:pt x="1912" y="5262"/>
                    <a:pt x="2467" y="5342"/>
                    <a:pt x="3008" y="5491"/>
                  </a:cubicBezTo>
                  <a:cubicBezTo>
                    <a:pt x="3008" y="4238"/>
                    <a:pt x="2983" y="3010"/>
                    <a:pt x="2908" y="1757"/>
                  </a:cubicBezTo>
                  <a:cubicBezTo>
                    <a:pt x="2883" y="930"/>
                    <a:pt x="2557" y="178"/>
                    <a:pt x="1630" y="27"/>
                  </a:cubicBezTo>
                  <a:cubicBezTo>
                    <a:pt x="1526" y="9"/>
                    <a:pt x="1426" y="0"/>
                    <a:pt x="133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56794" y="2952722"/>
              <a:ext cx="619582" cy="1379561"/>
            </a:xfrm>
            <a:custGeom>
              <a:avLst/>
              <a:gdLst/>
              <a:ahLst/>
              <a:cxnLst/>
              <a:rect l="l" t="t" r="r" b="b"/>
              <a:pathLst>
                <a:path w="11955" h="26619" extrusionOk="0">
                  <a:moveTo>
                    <a:pt x="3842" y="0"/>
                  </a:moveTo>
                  <a:cubicBezTo>
                    <a:pt x="3521" y="0"/>
                    <a:pt x="3201" y="53"/>
                    <a:pt x="2907" y="178"/>
                  </a:cubicBezTo>
                  <a:cubicBezTo>
                    <a:pt x="2005" y="554"/>
                    <a:pt x="1303" y="1280"/>
                    <a:pt x="551" y="1907"/>
                  </a:cubicBezTo>
                  <a:cubicBezTo>
                    <a:pt x="451" y="2408"/>
                    <a:pt x="351" y="2909"/>
                    <a:pt x="251" y="3386"/>
                  </a:cubicBezTo>
                  <a:cubicBezTo>
                    <a:pt x="0" y="4564"/>
                    <a:pt x="326" y="5942"/>
                    <a:pt x="902" y="6970"/>
                  </a:cubicBezTo>
                  <a:cubicBezTo>
                    <a:pt x="1103" y="7371"/>
                    <a:pt x="1353" y="7722"/>
                    <a:pt x="1529" y="8123"/>
                  </a:cubicBezTo>
                  <a:cubicBezTo>
                    <a:pt x="1779" y="8749"/>
                    <a:pt x="1830" y="9426"/>
                    <a:pt x="2030" y="10052"/>
                  </a:cubicBezTo>
                  <a:cubicBezTo>
                    <a:pt x="2231" y="10679"/>
                    <a:pt x="2556" y="11230"/>
                    <a:pt x="2857" y="11807"/>
                  </a:cubicBezTo>
                  <a:cubicBezTo>
                    <a:pt x="4060" y="13962"/>
                    <a:pt x="5489" y="16519"/>
                    <a:pt x="5764" y="19000"/>
                  </a:cubicBezTo>
                  <a:cubicBezTo>
                    <a:pt x="5840" y="19802"/>
                    <a:pt x="5714" y="20679"/>
                    <a:pt x="5689" y="21481"/>
                  </a:cubicBezTo>
                  <a:cubicBezTo>
                    <a:pt x="5639" y="22408"/>
                    <a:pt x="6090" y="23110"/>
                    <a:pt x="6191" y="23987"/>
                  </a:cubicBezTo>
                  <a:cubicBezTo>
                    <a:pt x="6291" y="24814"/>
                    <a:pt x="6291" y="25692"/>
                    <a:pt x="6266" y="26544"/>
                  </a:cubicBezTo>
                  <a:cubicBezTo>
                    <a:pt x="6266" y="26569"/>
                    <a:pt x="6291" y="26619"/>
                    <a:pt x="6341" y="26619"/>
                  </a:cubicBezTo>
                  <a:lnTo>
                    <a:pt x="11704" y="26619"/>
                  </a:lnTo>
                  <a:cubicBezTo>
                    <a:pt x="11729" y="26619"/>
                    <a:pt x="11754" y="26594"/>
                    <a:pt x="11754" y="26544"/>
                  </a:cubicBezTo>
                  <a:cubicBezTo>
                    <a:pt x="11830" y="25992"/>
                    <a:pt x="11855" y="25516"/>
                    <a:pt x="11855" y="25516"/>
                  </a:cubicBezTo>
                  <a:cubicBezTo>
                    <a:pt x="11955" y="24739"/>
                    <a:pt x="11955" y="24088"/>
                    <a:pt x="11754" y="23336"/>
                  </a:cubicBezTo>
                  <a:cubicBezTo>
                    <a:pt x="11654" y="23010"/>
                    <a:pt x="11579" y="22684"/>
                    <a:pt x="11504" y="22358"/>
                  </a:cubicBezTo>
                  <a:cubicBezTo>
                    <a:pt x="11404" y="21832"/>
                    <a:pt x="11353" y="21306"/>
                    <a:pt x="11303" y="20779"/>
                  </a:cubicBezTo>
                  <a:cubicBezTo>
                    <a:pt x="11228" y="20002"/>
                    <a:pt x="11228" y="19200"/>
                    <a:pt x="11153" y="18423"/>
                  </a:cubicBezTo>
                  <a:cubicBezTo>
                    <a:pt x="11078" y="17646"/>
                    <a:pt x="10952" y="16869"/>
                    <a:pt x="10827" y="16118"/>
                  </a:cubicBezTo>
                  <a:cubicBezTo>
                    <a:pt x="10426" y="13812"/>
                    <a:pt x="10025" y="11481"/>
                    <a:pt x="9474" y="9200"/>
                  </a:cubicBezTo>
                  <a:cubicBezTo>
                    <a:pt x="9198" y="8072"/>
                    <a:pt x="8872" y="6920"/>
                    <a:pt x="8496" y="5817"/>
                  </a:cubicBezTo>
                  <a:cubicBezTo>
                    <a:pt x="8045" y="4488"/>
                    <a:pt x="7494" y="3210"/>
                    <a:pt x="6792" y="1982"/>
                  </a:cubicBezTo>
                  <a:cubicBezTo>
                    <a:pt x="6366" y="1255"/>
                    <a:pt x="5865" y="478"/>
                    <a:pt x="4988" y="203"/>
                  </a:cubicBezTo>
                  <a:cubicBezTo>
                    <a:pt x="4630" y="79"/>
                    <a:pt x="4234" y="0"/>
                    <a:pt x="384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097080" y="2305370"/>
              <a:ext cx="502714" cy="862129"/>
            </a:xfrm>
            <a:custGeom>
              <a:avLst/>
              <a:gdLst/>
              <a:ahLst/>
              <a:cxnLst/>
              <a:rect l="l" t="t" r="r" b="b"/>
              <a:pathLst>
                <a:path w="9700" h="16635" extrusionOk="0">
                  <a:moveTo>
                    <a:pt x="1617" y="0"/>
                  </a:moveTo>
                  <a:cubicBezTo>
                    <a:pt x="1143" y="0"/>
                    <a:pt x="668" y="230"/>
                    <a:pt x="427" y="639"/>
                  </a:cubicBezTo>
                  <a:cubicBezTo>
                    <a:pt x="0" y="1365"/>
                    <a:pt x="401" y="1992"/>
                    <a:pt x="552" y="2719"/>
                  </a:cubicBezTo>
                  <a:cubicBezTo>
                    <a:pt x="777" y="3721"/>
                    <a:pt x="953" y="4724"/>
                    <a:pt x="1153" y="5726"/>
                  </a:cubicBezTo>
                  <a:cubicBezTo>
                    <a:pt x="1279" y="6428"/>
                    <a:pt x="1429" y="7105"/>
                    <a:pt x="1655" y="7781"/>
                  </a:cubicBezTo>
                  <a:cubicBezTo>
                    <a:pt x="2532" y="10363"/>
                    <a:pt x="5138" y="12218"/>
                    <a:pt x="5489" y="14974"/>
                  </a:cubicBezTo>
                  <a:cubicBezTo>
                    <a:pt x="5564" y="15375"/>
                    <a:pt x="5665" y="15802"/>
                    <a:pt x="6016" y="15977"/>
                  </a:cubicBezTo>
                  <a:cubicBezTo>
                    <a:pt x="6141" y="16052"/>
                    <a:pt x="6266" y="16077"/>
                    <a:pt x="6417" y="16127"/>
                  </a:cubicBezTo>
                  <a:cubicBezTo>
                    <a:pt x="7068" y="16253"/>
                    <a:pt x="7745" y="16403"/>
                    <a:pt x="8422" y="16553"/>
                  </a:cubicBezTo>
                  <a:cubicBezTo>
                    <a:pt x="8587" y="16598"/>
                    <a:pt x="8761" y="16635"/>
                    <a:pt x="8934" y="16635"/>
                  </a:cubicBezTo>
                  <a:cubicBezTo>
                    <a:pt x="9049" y="16635"/>
                    <a:pt x="9163" y="16619"/>
                    <a:pt x="9274" y="16578"/>
                  </a:cubicBezTo>
                  <a:cubicBezTo>
                    <a:pt x="9524" y="16453"/>
                    <a:pt x="9700" y="16077"/>
                    <a:pt x="9524" y="15852"/>
                  </a:cubicBezTo>
                  <a:cubicBezTo>
                    <a:pt x="9449" y="15776"/>
                    <a:pt x="9324" y="15726"/>
                    <a:pt x="9199" y="15676"/>
                  </a:cubicBezTo>
                  <a:cubicBezTo>
                    <a:pt x="8697" y="15501"/>
                    <a:pt x="7695" y="15350"/>
                    <a:pt x="7369" y="14899"/>
                  </a:cubicBezTo>
                  <a:cubicBezTo>
                    <a:pt x="7043" y="14448"/>
                    <a:pt x="7118" y="13796"/>
                    <a:pt x="6993" y="13270"/>
                  </a:cubicBezTo>
                  <a:cubicBezTo>
                    <a:pt x="6993" y="13270"/>
                    <a:pt x="6993" y="13245"/>
                    <a:pt x="6993" y="13245"/>
                  </a:cubicBezTo>
                  <a:cubicBezTo>
                    <a:pt x="6843" y="12644"/>
                    <a:pt x="6542" y="12067"/>
                    <a:pt x="6391" y="11466"/>
                  </a:cubicBezTo>
                  <a:cubicBezTo>
                    <a:pt x="6091" y="10263"/>
                    <a:pt x="5965" y="8909"/>
                    <a:pt x="5138" y="7932"/>
                  </a:cubicBezTo>
                  <a:cubicBezTo>
                    <a:pt x="4888" y="7631"/>
                    <a:pt x="4587" y="7355"/>
                    <a:pt x="4437" y="7004"/>
                  </a:cubicBezTo>
                  <a:cubicBezTo>
                    <a:pt x="4336" y="6679"/>
                    <a:pt x="4361" y="6328"/>
                    <a:pt x="4386" y="5977"/>
                  </a:cubicBezTo>
                  <a:cubicBezTo>
                    <a:pt x="4462" y="4674"/>
                    <a:pt x="4111" y="3571"/>
                    <a:pt x="3710" y="2368"/>
                  </a:cubicBezTo>
                  <a:cubicBezTo>
                    <a:pt x="3409" y="1516"/>
                    <a:pt x="3058" y="438"/>
                    <a:pt x="2106" y="87"/>
                  </a:cubicBezTo>
                  <a:cubicBezTo>
                    <a:pt x="1950" y="29"/>
                    <a:pt x="1784" y="0"/>
                    <a:pt x="1617"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5702222" y="4245197"/>
              <a:ext cx="165015" cy="272813"/>
            </a:xfrm>
            <a:custGeom>
              <a:avLst/>
              <a:gdLst/>
              <a:ahLst/>
              <a:cxnLst/>
              <a:rect l="l" t="t" r="r" b="b"/>
              <a:pathLst>
                <a:path w="3184" h="5264" extrusionOk="0">
                  <a:moveTo>
                    <a:pt x="1883" y="0"/>
                  </a:moveTo>
                  <a:cubicBezTo>
                    <a:pt x="1448" y="0"/>
                    <a:pt x="1073" y="202"/>
                    <a:pt x="802" y="577"/>
                  </a:cubicBezTo>
                  <a:cubicBezTo>
                    <a:pt x="76" y="1680"/>
                    <a:pt x="25" y="3810"/>
                    <a:pt x="0" y="5088"/>
                  </a:cubicBezTo>
                  <a:cubicBezTo>
                    <a:pt x="205" y="5067"/>
                    <a:pt x="412" y="5055"/>
                    <a:pt x="619" y="5055"/>
                  </a:cubicBezTo>
                  <a:cubicBezTo>
                    <a:pt x="1124" y="5055"/>
                    <a:pt x="1634" y="5122"/>
                    <a:pt x="2131" y="5264"/>
                  </a:cubicBezTo>
                  <a:cubicBezTo>
                    <a:pt x="2431" y="4086"/>
                    <a:pt x="2732" y="2883"/>
                    <a:pt x="3008" y="1680"/>
                  </a:cubicBezTo>
                  <a:cubicBezTo>
                    <a:pt x="3183" y="903"/>
                    <a:pt x="3058" y="176"/>
                    <a:pt x="2156" y="26"/>
                  </a:cubicBezTo>
                  <a:cubicBezTo>
                    <a:pt x="2063" y="9"/>
                    <a:pt x="1972" y="0"/>
                    <a:pt x="188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5682735" y="4452913"/>
              <a:ext cx="335160" cy="150866"/>
            </a:xfrm>
            <a:custGeom>
              <a:avLst/>
              <a:gdLst/>
              <a:ahLst/>
              <a:cxnLst/>
              <a:rect l="l" t="t" r="r" b="b"/>
              <a:pathLst>
                <a:path w="6467" h="2911" extrusionOk="0">
                  <a:moveTo>
                    <a:pt x="2944" y="1"/>
                  </a:moveTo>
                  <a:cubicBezTo>
                    <a:pt x="2865" y="1"/>
                    <a:pt x="2729" y="180"/>
                    <a:pt x="2682" y="203"/>
                  </a:cubicBezTo>
                  <a:cubicBezTo>
                    <a:pt x="2582" y="278"/>
                    <a:pt x="2482" y="354"/>
                    <a:pt x="2356" y="404"/>
                  </a:cubicBezTo>
                  <a:cubicBezTo>
                    <a:pt x="2131" y="504"/>
                    <a:pt x="1880" y="554"/>
                    <a:pt x="1630" y="579"/>
                  </a:cubicBezTo>
                  <a:cubicBezTo>
                    <a:pt x="1564" y="587"/>
                    <a:pt x="1497" y="590"/>
                    <a:pt x="1429" y="590"/>
                  </a:cubicBezTo>
                  <a:cubicBezTo>
                    <a:pt x="1052" y="590"/>
                    <a:pt x="637" y="481"/>
                    <a:pt x="276" y="354"/>
                  </a:cubicBezTo>
                  <a:cubicBezTo>
                    <a:pt x="276" y="704"/>
                    <a:pt x="226" y="1055"/>
                    <a:pt x="151" y="1406"/>
                  </a:cubicBezTo>
                  <a:cubicBezTo>
                    <a:pt x="51" y="1807"/>
                    <a:pt x="0" y="2258"/>
                    <a:pt x="376" y="2509"/>
                  </a:cubicBezTo>
                  <a:cubicBezTo>
                    <a:pt x="677" y="2735"/>
                    <a:pt x="1103" y="2785"/>
                    <a:pt x="1479" y="2810"/>
                  </a:cubicBezTo>
                  <a:cubicBezTo>
                    <a:pt x="2381" y="2860"/>
                    <a:pt x="3309" y="2910"/>
                    <a:pt x="4211" y="2910"/>
                  </a:cubicBezTo>
                  <a:lnTo>
                    <a:pt x="4386" y="2910"/>
                  </a:lnTo>
                  <a:cubicBezTo>
                    <a:pt x="4988" y="2910"/>
                    <a:pt x="5589" y="2885"/>
                    <a:pt x="6116" y="2559"/>
                  </a:cubicBezTo>
                  <a:cubicBezTo>
                    <a:pt x="6116" y="2559"/>
                    <a:pt x="6141" y="2534"/>
                    <a:pt x="6141" y="2534"/>
                  </a:cubicBezTo>
                  <a:cubicBezTo>
                    <a:pt x="6341" y="2409"/>
                    <a:pt x="6467" y="2208"/>
                    <a:pt x="6467" y="1983"/>
                  </a:cubicBezTo>
                  <a:cubicBezTo>
                    <a:pt x="6467" y="1782"/>
                    <a:pt x="6316" y="1607"/>
                    <a:pt x="6141" y="1481"/>
                  </a:cubicBezTo>
                  <a:cubicBezTo>
                    <a:pt x="5990" y="1381"/>
                    <a:pt x="5790" y="1306"/>
                    <a:pt x="5589" y="1281"/>
                  </a:cubicBezTo>
                  <a:cubicBezTo>
                    <a:pt x="5264" y="1181"/>
                    <a:pt x="4963" y="1131"/>
                    <a:pt x="4637" y="1055"/>
                  </a:cubicBezTo>
                  <a:cubicBezTo>
                    <a:pt x="4411" y="1030"/>
                    <a:pt x="4186" y="980"/>
                    <a:pt x="3960" y="905"/>
                  </a:cubicBezTo>
                  <a:cubicBezTo>
                    <a:pt x="3735" y="830"/>
                    <a:pt x="3509" y="679"/>
                    <a:pt x="3334" y="529"/>
                  </a:cubicBezTo>
                  <a:cubicBezTo>
                    <a:pt x="3234" y="429"/>
                    <a:pt x="3158" y="329"/>
                    <a:pt x="3083" y="228"/>
                  </a:cubicBezTo>
                  <a:cubicBezTo>
                    <a:pt x="3058" y="178"/>
                    <a:pt x="3008" y="28"/>
                    <a:pt x="2958" y="3"/>
                  </a:cubicBezTo>
                  <a:cubicBezTo>
                    <a:pt x="2953" y="1"/>
                    <a:pt x="2949" y="1"/>
                    <a:pt x="29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173730" y="4409846"/>
              <a:ext cx="315673" cy="140242"/>
            </a:xfrm>
            <a:custGeom>
              <a:avLst/>
              <a:gdLst/>
              <a:ahLst/>
              <a:cxnLst/>
              <a:rect l="l" t="t" r="r" b="b"/>
              <a:pathLst>
                <a:path w="6091" h="2706" extrusionOk="0">
                  <a:moveTo>
                    <a:pt x="2840" y="0"/>
                  </a:moveTo>
                  <a:cubicBezTo>
                    <a:pt x="2772" y="0"/>
                    <a:pt x="2694" y="45"/>
                    <a:pt x="2632" y="107"/>
                  </a:cubicBezTo>
                  <a:cubicBezTo>
                    <a:pt x="2456" y="232"/>
                    <a:pt x="2231" y="282"/>
                    <a:pt x="2030" y="307"/>
                  </a:cubicBezTo>
                  <a:cubicBezTo>
                    <a:pt x="1790" y="349"/>
                    <a:pt x="1549" y="369"/>
                    <a:pt x="1308" y="369"/>
                  </a:cubicBezTo>
                  <a:cubicBezTo>
                    <a:pt x="973" y="369"/>
                    <a:pt x="637" y="330"/>
                    <a:pt x="301" y="257"/>
                  </a:cubicBezTo>
                  <a:lnTo>
                    <a:pt x="301" y="257"/>
                  </a:lnTo>
                  <a:cubicBezTo>
                    <a:pt x="376" y="533"/>
                    <a:pt x="251" y="784"/>
                    <a:pt x="176" y="1059"/>
                  </a:cubicBezTo>
                  <a:cubicBezTo>
                    <a:pt x="25" y="1611"/>
                    <a:pt x="0" y="2488"/>
                    <a:pt x="702" y="2663"/>
                  </a:cubicBezTo>
                  <a:cubicBezTo>
                    <a:pt x="820" y="2693"/>
                    <a:pt x="942" y="2703"/>
                    <a:pt x="1064" y="2703"/>
                  </a:cubicBezTo>
                  <a:cubicBezTo>
                    <a:pt x="1255" y="2703"/>
                    <a:pt x="1447" y="2679"/>
                    <a:pt x="1629" y="2663"/>
                  </a:cubicBezTo>
                  <a:cubicBezTo>
                    <a:pt x="1814" y="2649"/>
                    <a:pt x="2000" y="2643"/>
                    <a:pt x="2187" y="2643"/>
                  </a:cubicBezTo>
                  <a:cubicBezTo>
                    <a:pt x="2810" y="2643"/>
                    <a:pt x="3438" y="2705"/>
                    <a:pt x="4053" y="2705"/>
                  </a:cubicBezTo>
                  <a:cubicBezTo>
                    <a:pt x="4526" y="2705"/>
                    <a:pt x="4991" y="2669"/>
                    <a:pt x="5439" y="2538"/>
                  </a:cubicBezTo>
                  <a:cubicBezTo>
                    <a:pt x="5714" y="2463"/>
                    <a:pt x="6040" y="2262"/>
                    <a:pt x="6090" y="2012"/>
                  </a:cubicBezTo>
                  <a:cubicBezTo>
                    <a:pt x="6090" y="1962"/>
                    <a:pt x="6090" y="1886"/>
                    <a:pt x="6090" y="1836"/>
                  </a:cubicBezTo>
                  <a:cubicBezTo>
                    <a:pt x="6015" y="1561"/>
                    <a:pt x="5689" y="1435"/>
                    <a:pt x="5389" y="1360"/>
                  </a:cubicBezTo>
                  <a:cubicBezTo>
                    <a:pt x="5138" y="1310"/>
                    <a:pt x="4862" y="1260"/>
                    <a:pt x="4612" y="1210"/>
                  </a:cubicBezTo>
                  <a:cubicBezTo>
                    <a:pt x="4411" y="1134"/>
                    <a:pt x="4261" y="1034"/>
                    <a:pt x="4085" y="959"/>
                  </a:cubicBezTo>
                  <a:cubicBezTo>
                    <a:pt x="3659" y="733"/>
                    <a:pt x="3283" y="558"/>
                    <a:pt x="3008" y="132"/>
                  </a:cubicBezTo>
                  <a:cubicBezTo>
                    <a:pt x="2983" y="82"/>
                    <a:pt x="2933" y="32"/>
                    <a:pt x="2882" y="7"/>
                  </a:cubicBezTo>
                  <a:cubicBezTo>
                    <a:pt x="2869" y="2"/>
                    <a:pt x="2855" y="0"/>
                    <a:pt x="28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5620389" y="2885919"/>
              <a:ext cx="435184" cy="1491039"/>
            </a:xfrm>
            <a:custGeom>
              <a:avLst/>
              <a:gdLst/>
              <a:ahLst/>
              <a:cxnLst/>
              <a:rect l="l" t="t" r="r" b="b"/>
              <a:pathLst>
                <a:path w="8397" h="28770" extrusionOk="0">
                  <a:moveTo>
                    <a:pt x="3635" y="1"/>
                  </a:moveTo>
                  <a:cubicBezTo>
                    <a:pt x="3304" y="1"/>
                    <a:pt x="2977" y="81"/>
                    <a:pt x="2682" y="264"/>
                  </a:cubicBezTo>
                  <a:cubicBezTo>
                    <a:pt x="2156" y="564"/>
                    <a:pt x="1880" y="1066"/>
                    <a:pt x="1604" y="1592"/>
                  </a:cubicBezTo>
                  <a:cubicBezTo>
                    <a:pt x="1454" y="1918"/>
                    <a:pt x="1304" y="2219"/>
                    <a:pt x="1153" y="2544"/>
                  </a:cubicBezTo>
                  <a:cubicBezTo>
                    <a:pt x="802" y="3221"/>
                    <a:pt x="477" y="3923"/>
                    <a:pt x="276" y="4650"/>
                  </a:cubicBezTo>
                  <a:cubicBezTo>
                    <a:pt x="51" y="5402"/>
                    <a:pt x="0" y="6204"/>
                    <a:pt x="201" y="6930"/>
                  </a:cubicBezTo>
                  <a:cubicBezTo>
                    <a:pt x="351" y="7407"/>
                    <a:pt x="627" y="7657"/>
                    <a:pt x="827" y="8058"/>
                  </a:cubicBezTo>
                  <a:cubicBezTo>
                    <a:pt x="1103" y="8584"/>
                    <a:pt x="1279" y="9161"/>
                    <a:pt x="1304" y="9737"/>
                  </a:cubicBezTo>
                  <a:cubicBezTo>
                    <a:pt x="1329" y="10138"/>
                    <a:pt x="1254" y="10564"/>
                    <a:pt x="1254" y="10965"/>
                  </a:cubicBezTo>
                  <a:cubicBezTo>
                    <a:pt x="1203" y="11918"/>
                    <a:pt x="1404" y="12845"/>
                    <a:pt x="1629" y="13747"/>
                  </a:cubicBezTo>
                  <a:cubicBezTo>
                    <a:pt x="1730" y="14098"/>
                    <a:pt x="1855" y="14449"/>
                    <a:pt x="1855" y="14825"/>
                  </a:cubicBezTo>
                  <a:cubicBezTo>
                    <a:pt x="1880" y="15126"/>
                    <a:pt x="1830" y="15427"/>
                    <a:pt x="1805" y="15752"/>
                  </a:cubicBezTo>
                  <a:cubicBezTo>
                    <a:pt x="1755" y="16554"/>
                    <a:pt x="1905" y="17382"/>
                    <a:pt x="1955" y="18209"/>
                  </a:cubicBezTo>
                  <a:cubicBezTo>
                    <a:pt x="2005" y="19036"/>
                    <a:pt x="1830" y="19712"/>
                    <a:pt x="1529" y="20489"/>
                  </a:cubicBezTo>
                  <a:cubicBezTo>
                    <a:pt x="1329" y="20991"/>
                    <a:pt x="1203" y="21517"/>
                    <a:pt x="1203" y="22043"/>
                  </a:cubicBezTo>
                  <a:cubicBezTo>
                    <a:pt x="1203" y="22845"/>
                    <a:pt x="1329" y="23697"/>
                    <a:pt x="1103" y="24474"/>
                  </a:cubicBezTo>
                  <a:cubicBezTo>
                    <a:pt x="1028" y="24725"/>
                    <a:pt x="928" y="24950"/>
                    <a:pt x="827" y="25176"/>
                  </a:cubicBezTo>
                  <a:cubicBezTo>
                    <a:pt x="426" y="26179"/>
                    <a:pt x="251" y="27256"/>
                    <a:pt x="101" y="28309"/>
                  </a:cubicBezTo>
                  <a:cubicBezTo>
                    <a:pt x="76" y="28359"/>
                    <a:pt x="126" y="28434"/>
                    <a:pt x="176" y="28434"/>
                  </a:cubicBezTo>
                  <a:cubicBezTo>
                    <a:pt x="552" y="28484"/>
                    <a:pt x="1830" y="28735"/>
                    <a:pt x="1930" y="28735"/>
                  </a:cubicBezTo>
                  <a:cubicBezTo>
                    <a:pt x="2128" y="28760"/>
                    <a:pt x="2322" y="28770"/>
                    <a:pt x="2513" y="28770"/>
                  </a:cubicBezTo>
                  <a:cubicBezTo>
                    <a:pt x="3155" y="28770"/>
                    <a:pt x="3769" y="28661"/>
                    <a:pt x="4389" y="28661"/>
                  </a:cubicBezTo>
                  <a:cubicBezTo>
                    <a:pt x="4686" y="28661"/>
                    <a:pt x="4984" y="28686"/>
                    <a:pt x="5289" y="28760"/>
                  </a:cubicBezTo>
                  <a:cubicBezTo>
                    <a:pt x="5339" y="28760"/>
                    <a:pt x="5389" y="28735"/>
                    <a:pt x="5414" y="28685"/>
                  </a:cubicBezTo>
                  <a:cubicBezTo>
                    <a:pt x="6291" y="26279"/>
                    <a:pt x="6968" y="23823"/>
                    <a:pt x="7419" y="21316"/>
                  </a:cubicBezTo>
                  <a:cubicBezTo>
                    <a:pt x="7569" y="20590"/>
                    <a:pt x="7469" y="19888"/>
                    <a:pt x="7494" y="19186"/>
                  </a:cubicBezTo>
                  <a:cubicBezTo>
                    <a:pt x="7494" y="18910"/>
                    <a:pt x="7594" y="18509"/>
                    <a:pt x="7670" y="18259"/>
                  </a:cubicBezTo>
                  <a:cubicBezTo>
                    <a:pt x="8071" y="16830"/>
                    <a:pt x="8396" y="15477"/>
                    <a:pt x="8146" y="13998"/>
                  </a:cubicBezTo>
                  <a:cubicBezTo>
                    <a:pt x="8071" y="13522"/>
                    <a:pt x="8021" y="13046"/>
                    <a:pt x="7970" y="12569"/>
                  </a:cubicBezTo>
                  <a:cubicBezTo>
                    <a:pt x="7845" y="11266"/>
                    <a:pt x="7795" y="9938"/>
                    <a:pt x="7720" y="8635"/>
                  </a:cubicBezTo>
                  <a:cubicBezTo>
                    <a:pt x="7670" y="7356"/>
                    <a:pt x="7494" y="6128"/>
                    <a:pt x="7294" y="4875"/>
                  </a:cubicBezTo>
                  <a:cubicBezTo>
                    <a:pt x="7244" y="4424"/>
                    <a:pt x="7294" y="4023"/>
                    <a:pt x="7143" y="3572"/>
                  </a:cubicBezTo>
                  <a:cubicBezTo>
                    <a:pt x="6943" y="2970"/>
                    <a:pt x="6717" y="2394"/>
                    <a:pt x="6391" y="1893"/>
                  </a:cubicBezTo>
                  <a:cubicBezTo>
                    <a:pt x="5940" y="1116"/>
                    <a:pt x="5264" y="439"/>
                    <a:pt x="4411" y="138"/>
                  </a:cubicBezTo>
                  <a:cubicBezTo>
                    <a:pt x="4158" y="50"/>
                    <a:pt x="3895" y="1"/>
                    <a:pt x="36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5713882" y="2231415"/>
              <a:ext cx="478097" cy="829271"/>
            </a:xfrm>
            <a:custGeom>
              <a:avLst/>
              <a:gdLst/>
              <a:ahLst/>
              <a:cxnLst/>
              <a:rect l="l" t="t" r="r" b="b"/>
              <a:pathLst>
                <a:path w="9225" h="16001" extrusionOk="0">
                  <a:moveTo>
                    <a:pt x="5703" y="0"/>
                  </a:moveTo>
                  <a:cubicBezTo>
                    <a:pt x="5565" y="0"/>
                    <a:pt x="5427" y="19"/>
                    <a:pt x="5289" y="60"/>
                  </a:cubicBezTo>
                  <a:cubicBezTo>
                    <a:pt x="5114" y="111"/>
                    <a:pt x="4963" y="186"/>
                    <a:pt x="4838" y="286"/>
                  </a:cubicBezTo>
                  <a:cubicBezTo>
                    <a:pt x="3785" y="938"/>
                    <a:pt x="2883" y="1840"/>
                    <a:pt x="2357" y="2968"/>
                  </a:cubicBezTo>
                  <a:cubicBezTo>
                    <a:pt x="1931" y="3920"/>
                    <a:pt x="1705" y="4923"/>
                    <a:pt x="1530" y="5925"/>
                  </a:cubicBezTo>
                  <a:cubicBezTo>
                    <a:pt x="1405" y="6523"/>
                    <a:pt x="366" y="13620"/>
                    <a:pt x="8" y="13620"/>
                  </a:cubicBezTo>
                  <a:cubicBezTo>
                    <a:pt x="6" y="13620"/>
                    <a:pt x="3" y="13620"/>
                    <a:pt x="1" y="13619"/>
                  </a:cubicBezTo>
                  <a:lnTo>
                    <a:pt x="1" y="13619"/>
                  </a:lnTo>
                  <a:cubicBezTo>
                    <a:pt x="402" y="13745"/>
                    <a:pt x="828" y="13845"/>
                    <a:pt x="1254" y="13995"/>
                  </a:cubicBezTo>
                  <a:cubicBezTo>
                    <a:pt x="1831" y="14221"/>
                    <a:pt x="2432" y="14447"/>
                    <a:pt x="3008" y="14697"/>
                  </a:cubicBezTo>
                  <a:cubicBezTo>
                    <a:pt x="4161" y="15173"/>
                    <a:pt x="5289" y="15700"/>
                    <a:pt x="6517" y="16000"/>
                  </a:cubicBezTo>
                  <a:cubicBezTo>
                    <a:pt x="6668" y="15875"/>
                    <a:pt x="6793" y="15750"/>
                    <a:pt x="6918" y="15524"/>
                  </a:cubicBezTo>
                  <a:cubicBezTo>
                    <a:pt x="7194" y="14898"/>
                    <a:pt x="7420" y="14171"/>
                    <a:pt x="7520" y="13494"/>
                  </a:cubicBezTo>
                  <a:cubicBezTo>
                    <a:pt x="7896" y="11013"/>
                    <a:pt x="8096" y="8331"/>
                    <a:pt x="8723" y="5900"/>
                  </a:cubicBezTo>
                  <a:cubicBezTo>
                    <a:pt x="9024" y="4797"/>
                    <a:pt x="9224" y="3544"/>
                    <a:pt x="8898" y="2416"/>
                  </a:cubicBezTo>
                  <a:cubicBezTo>
                    <a:pt x="8723" y="1865"/>
                    <a:pt x="8372" y="1364"/>
                    <a:pt x="7946" y="963"/>
                  </a:cubicBezTo>
                  <a:cubicBezTo>
                    <a:pt x="7394" y="487"/>
                    <a:pt x="6718" y="186"/>
                    <a:pt x="6041" y="35"/>
                  </a:cubicBezTo>
                  <a:cubicBezTo>
                    <a:pt x="5928" y="13"/>
                    <a:pt x="5816" y="0"/>
                    <a:pt x="570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5838574" y="2420422"/>
              <a:ext cx="622277" cy="841605"/>
            </a:xfrm>
            <a:custGeom>
              <a:avLst/>
              <a:gdLst/>
              <a:ahLst/>
              <a:cxnLst/>
              <a:rect l="l" t="t" r="r" b="b"/>
              <a:pathLst>
                <a:path w="12007" h="16239" extrusionOk="0">
                  <a:moveTo>
                    <a:pt x="1913" y="0"/>
                  </a:moveTo>
                  <a:cubicBezTo>
                    <a:pt x="1827" y="0"/>
                    <a:pt x="1741" y="8"/>
                    <a:pt x="1655" y="23"/>
                  </a:cubicBezTo>
                  <a:cubicBezTo>
                    <a:pt x="928" y="148"/>
                    <a:pt x="402" y="774"/>
                    <a:pt x="201" y="1476"/>
                  </a:cubicBezTo>
                  <a:cubicBezTo>
                    <a:pt x="1" y="2178"/>
                    <a:pt x="51" y="2905"/>
                    <a:pt x="126" y="3632"/>
                  </a:cubicBezTo>
                  <a:cubicBezTo>
                    <a:pt x="227" y="4308"/>
                    <a:pt x="327" y="5010"/>
                    <a:pt x="653" y="5637"/>
                  </a:cubicBezTo>
                  <a:cubicBezTo>
                    <a:pt x="953" y="6238"/>
                    <a:pt x="1404" y="6739"/>
                    <a:pt x="1755" y="7316"/>
                  </a:cubicBezTo>
                  <a:cubicBezTo>
                    <a:pt x="2056" y="7867"/>
                    <a:pt x="2232" y="8469"/>
                    <a:pt x="2507" y="9045"/>
                  </a:cubicBezTo>
                  <a:cubicBezTo>
                    <a:pt x="2983" y="10048"/>
                    <a:pt x="3811" y="10524"/>
                    <a:pt x="4738" y="10950"/>
                  </a:cubicBezTo>
                  <a:cubicBezTo>
                    <a:pt x="5039" y="11075"/>
                    <a:pt x="5364" y="11226"/>
                    <a:pt x="5690" y="11376"/>
                  </a:cubicBezTo>
                  <a:cubicBezTo>
                    <a:pt x="7144" y="12053"/>
                    <a:pt x="8547" y="12880"/>
                    <a:pt x="9826" y="13882"/>
                  </a:cubicBezTo>
                  <a:cubicBezTo>
                    <a:pt x="9450" y="14233"/>
                    <a:pt x="9099" y="14684"/>
                    <a:pt x="9074" y="15186"/>
                  </a:cubicBezTo>
                  <a:cubicBezTo>
                    <a:pt x="9049" y="15700"/>
                    <a:pt x="9432" y="16239"/>
                    <a:pt x="9918" y="16239"/>
                  </a:cubicBezTo>
                  <a:cubicBezTo>
                    <a:pt x="9929" y="16239"/>
                    <a:pt x="9940" y="16239"/>
                    <a:pt x="9951" y="16238"/>
                  </a:cubicBezTo>
                  <a:cubicBezTo>
                    <a:pt x="10252" y="15912"/>
                    <a:pt x="10302" y="15436"/>
                    <a:pt x="10502" y="15035"/>
                  </a:cubicBezTo>
                  <a:cubicBezTo>
                    <a:pt x="10778" y="14534"/>
                    <a:pt x="11630" y="14534"/>
                    <a:pt x="11806" y="14158"/>
                  </a:cubicBezTo>
                  <a:cubicBezTo>
                    <a:pt x="12006" y="13757"/>
                    <a:pt x="11555" y="13206"/>
                    <a:pt x="11329" y="12930"/>
                  </a:cubicBezTo>
                  <a:cubicBezTo>
                    <a:pt x="10703" y="12103"/>
                    <a:pt x="9700" y="11627"/>
                    <a:pt x="9049" y="10825"/>
                  </a:cubicBezTo>
                  <a:cubicBezTo>
                    <a:pt x="8823" y="10549"/>
                    <a:pt x="8673" y="10198"/>
                    <a:pt x="8472" y="9897"/>
                  </a:cubicBezTo>
                  <a:cubicBezTo>
                    <a:pt x="8121" y="9396"/>
                    <a:pt x="7695" y="8970"/>
                    <a:pt x="7194" y="8669"/>
                  </a:cubicBezTo>
                  <a:cubicBezTo>
                    <a:pt x="6217" y="8043"/>
                    <a:pt x="5866" y="7165"/>
                    <a:pt x="5389" y="6138"/>
                  </a:cubicBezTo>
                  <a:cubicBezTo>
                    <a:pt x="5239" y="5837"/>
                    <a:pt x="5089" y="5511"/>
                    <a:pt x="4988" y="5160"/>
                  </a:cubicBezTo>
                  <a:cubicBezTo>
                    <a:pt x="4888" y="4734"/>
                    <a:pt x="4888" y="4283"/>
                    <a:pt x="4838" y="3832"/>
                  </a:cubicBezTo>
                  <a:cubicBezTo>
                    <a:pt x="4738" y="3206"/>
                    <a:pt x="4487" y="2604"/>
                    <a:pt x="4212" y="2028"/>
                  </a:cubicBezTo>
                  <a:cubicBezTo>
                    <a:pt x="3961" y="1501"/>
                    <a:pt x="3660" y="975"/>
                    <a:pt x="3234" y="574"/>
                  </a:cubicBezTo>
                  <a:cubicBezTo>
                    <a:pt x="2872" y="233"/>
                    <a:pt x="2400" y="0"/>
                    <a:pt x="191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6026960" y="2233643"/>
              <a:ext cx="288413" cy="336041"/>
            </a:xfrm>
            <a:custGeom>
              <a:avLst/>
              <a:gdLst/>
              <a:ahLst/>
              <a:cxnLst/>
              <a:rect l="l" t="t" r="r" b="b"/>
              <a:pathLst>
                <a:path w="5565" h="6484" extrusionOk="0">
                  <a:moveTo>
                    <a:pt x="1772" y="1"/>
                  </a:moveTo>
                  <a:cubicBezTo>
                    <a:pt x="1596" y="1"/>
                    <a:pt x="1421" y="29"/>
                    <a:pt x="1253" y="93"/>
                  </a:cubicBezTo>
                  <a:cubicBezTo>
                    <a:pt x="1028" y="168"/>
                    <a:pt x="827" y="343"/>
                    <a:pt x="677" y="544"/>
                  </a:cubicBezTo>
                  <a:cubicBezTo>
                    <a:pt x="526" y="719"/>
                    <a:pt x="401" y="970"/>
                    <a:pt x="351" y="1195"/>
                  </a:cubicBezTo>
                  <a:cubicBezTo>
                    <a:pt x="0" y="2449"/>
                    <a:pt x="476" y="3977"/>
                    <a:pt x="1003" y="5105"/>
                  </a:cubicBezTo>
                  <a:cubicBezTo>
                    <a:pt x="1203" y="5506"/>
                    <a:pt x="1278" y="6208"/>
                    <a:pt x="1729" y="6434"/>
                  </a:cubicBezTo>
                  <a:cubicBezTo>
                    <a:pt x="1805" y="6469"/>
                    <a:pt x="1875" y="6483"/>
                    <a:pt x="1942" y="6483"/>
                  </a:cubicBezTo>
                  <a:cubicBezTo>
                    <a:pt x="2161" y="6483"/>
                    <a:pt x="2339" y="6323"/>
                    <a:pt x="2531" y="6208"/>
                  </a:cubicBezTo>
                  <a:cubicBezTo>
                    <a:pt x="2857" y="6058"/>
                    <a:pt x="3183" y="5932"/>
                    <a:pt x="3509" y="5757"/>
                  </a:cubicBezTo>
                  <a:cubicBezTo>
                    <a:pt x="4186" y="5406"/>
                    <a:pt x="4887" y="5005"/>
                    <a:pt x="5564" y="4604"/>
                  </a:cubicBezTo>
                  <a:cubicBezTo>
                    <a:pt x="5188" y="2900"/>
                    <a:pt x="4386" y="1170"/>
                    <a:pt x="2857" y="318"/>
                  </a:cubicBezTo>
                  <a:cubicBezTo>
                    <a:pt x="2533" y="130"/>
                    <a:pt x="2150" y="1"/>
                    <a:pt x="1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5919111" y="1982031"/>
              <a:ext cx="250735" cy="359207"/>
            </a:xfrm>
            <a:custGeom>
              <a:avLst/>
              <a:gdLst/>
              <a:ahLst/>
              <a:cxnLst/>
              <a:rect l="l" t="t" r="r" b="b"/>
              <a:pathLst>
                <a:path w="4838" h="6931" extrusionOk="0">
                  <a:moveTo>
                    <a:pt x="3339" y="0"/>
                  </a:moveTo>
                  <a:cubicBezTo>
                    <a:pt x="2575" y="0"/>
                    <a:pt x="1711" y="469"/>
                    <a:pt x="1429" y="1163"/>
                  </a:cubicBezTo>
                  <a:cubicBezTo>
                    <a:pt x="1229" y="1690"/>
                    <a:pt x="1229" y="2241"/>
                    <a:pt x="1179" y="2792"/>
                  </a:cubicBezTo>
                  <a:cubicBezTo>
                    <a:pt x="1129" y="3294"/>
                    <a:pt x="1028" y="3770"/>
                    <a:pt x="903" y="4196"/>
                  </a:cubicBezTo>
                  <a:cubicBezTo>
                    <a:pt x="728" y="4772"/>
                    <a:pt x="502" y="5299"/>
                    <a:pt x="277" y="5900"/>
                  </a:cubicBezTo>
                  <a:cubicBezTo>
                    <a:pt x="1" y="6702"/>
                    <a:pt x="978" y="6928"/>
                    <a:pt x="1605" y="6928"/>
                  </a:cubicBezTo>
                  <a:cubicBezTo>
                    <a:pt x="1647" y="6930"/>
                    <a:pt x="1688" y="6931"/>
                    <a:pt x="1730" y="6931"/>
                  </a:cubicBezTo>
                  <a:cubicBezTo>
                    <a:pt x="2161" y="6931"/>
                    <a:pt x="2574" y="6819"/>
                    <a:pt x="3008" y="6727"/>
                  </a:cubicBezTo>
                  <a:cubicBezTo>
                    <a:pt x="3084" y="6727"/>
                    <a:pt x="3184" y="6702"/>
                    <a:pt x="3259" y="6627"/>
                  </a:cubicBezTo>
                  <a:cubicBezTo>
                    <a:pt x="3284" y="6552"/>
                    <a:pt x="3309" y="6477"/>
                    <a:pt x="3309" y="6401"/>
                  </a:cubicBezTo>
                  <a:cubicBezTo>
                    <a:pt x="3359" y="5725"/>
                    <a:pt x="3409" y="4772"/>
                    <a:pt x="3785" y="4171"/>
                  </a:cubicBezTo>
                  <a:cubicBezTo>
                    <a:pt x="4011" y="3845"/>
                    <a:pt x="4337" y="3544"/>
                    <a:pt x="4387" y="3118"/>
                  </a:cubicBezTo>
                  <a:cubicBezTo>
                    <a:pt x="4487" y="2266"/>
                    <a:pt x="4838" y="311"/>
                    <a:pt x="3685" y="35"/>
                  </a:cubicBezTo>
                  <a:cubicBezTo>
                    <a:pt x="3574" y="12"/>
                    <a:pt x="3457" y="0"/>
                    <a:pt x="333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5955493" y="1910926"/>
              <a:ext cx="223474" cy="222127"/>
            </a:xfrm>
            <a:custGeom>
              <a:avLst/>
              <a:gdLst/>
              <a:ahLst/>
              <a:cxnLst/>
              <a:rect l="l" t="t" r="r" b="b"/>
              <a:pathLst>
                <a:path w="4312" h="4286" extrusionOk="0">
                  <a:moveTo>
                    <a:pt x="3254" y="0"/>
                  </a:moveTo>
                  <a:cubicBezTo>
                    <a:pt x="2939" y="0"/>
                    <a:pt x="2632" y="102"/>
                    <a:pt x="2407" y="305"/>
                  </a:cubicBezTo>
                  <a:cubicBezTo>
                    <a:pt x="2281" y="405"/>
                    <a:pt x="2181" y="530"/>
                    <a:pt x="2056" y="605"/>
                  </a:cubicBezTo>
                  <a:cubicBezTo>
                    <a:pt x="1981" y="630"/>
                    <a:pt x="1905" y="630"/>
                    <a:pt x="1830" y="655"/>
                  </a:cubicBezTo>
                  <a:cubicBezTo>
                    <a:pt x="1154" y="756"/>
                    <a:pt x="552" y="1182"/>
                    <a:pt x="176" y="1758"/>
                  </a:cubicBezTo>
                  <a:cubicBezTo>
                    <a:pt x="101" y="1884"/>
                    <a:pt x="26" y="2034"/>
                    <a:pt x="26" y="2184"/>
                  </a:cubicBezTo>
                  <a:cubicBezTo>
                    <a:pt x="1" y="2285"/>
                    <a:pt x="26" y="2410"/>
                    <a:pt x="26" y="2535"/>
                  </a:cubicBezTo>
                  <a:cubicBezTo>
                    <a:pt x="76" y="2811"/>
                    <a:pt x="126" y="3087"/>
                    <a:pt x="201" y="3362"/>
                  </a:cubicBezTo>
                  <a:cubicBezTo>
                    <a:pt x="226" y="3488"/>
                    <a:pt x="276" y="3613"/>
                    <a:pt x="276" y="3738"/>
                  </a:cubicBezTo>
                  <a:cubicBezTo>
                    <a:pt x="276" y="3838"/>
                    <a:pt x="251" y="3939"/>
                    <a:pt x="301" y="4039"/>
                  </a:cubicBezTo>
                  <a:cubicBezTo>
                    <a:pt x="354" y="4216"/>
                    <a:pt x="453" y="4285"/>
                    <a:pt x="565" y="4285"/>
                  </a:cubicBezTo>
                  <a:cubicBezTo>
                    <a:pt x="721" y="4285"/>
                    <a:pt x="901" y="4150"/>
                    <a:pt x="1003" y="3989"/>
                  </a:cubicBezTo>
                  <a:cubicBezTo>
                    <a:pt x="1128" y="3763"/>
                    <a:pt x="1229" y="3513"/>
                    <a:pt x="1304" y="3262"/>
                  </a:cubicBezTo>
                  <a:cubicBezTo>
                    <a:pt x="1429" y="2961"/>
                    <a:pt x="1580" y="2635"/>
                    <a:pt x="1855" y="2435"/>
                  </a:cubicBezTo>
                  <a:cubicBezTo>
                    <a:pt x="2106" y="2260"/>
                    <a:pt x="2432" y="2184"/>
                    <a:pt x="2758" y="2134"/>
                  </a:cubicBezTo>
                  <a:cubicBezTo>
                    <a:pt x="3108" y="2084"/>
                    <a:pt x="3585" y="2034"/>
                    <a:pt x="3810" y="1783"/>
                  </a:cubicBezTo>
                  <a:cubicBezTo>
                    <a:pt x="4086" y="1483"/>
                    <a:pt x="4311" y="1107"/>
                    <a:pt x="4261" y="706"/>
                  </a:cubicBezTo>
                  <a:cubicBezTo>
                    <a:pt x="4261" y="605"/>
                    <a:pt x="4236" y="505"/>
                    <a:pt x="4186" y="405"/>
                  </a:cubicBezTo>
                  <a:cubicBezTo>
                    <a:pt x="4136" y="330"/>
                    <a:pt x="4036" y="254"/>
                    <a:pt x="3961" y="179"/>
                  </a:cubicBezTo>
                  <a:cubicBezTo>
                    <a:pt x="3785" y="79"/>
                    <a:pt x="3560" y="4"/>
                    <a:pt x="3359" y="4"/>
                  </a:cubicBezTo>
                  <a:cubicBezTo>
                    <a:pt x="3324" y="1"/>
                    <a:pt x="3289" y="0"/>
                    <a:pt x="32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6013952" y="2883949"/>
              <a:ext cx="33842" cy="31614"/>
            </a:xfrm>
            <a:custGeom>
              <a:avLst/>
              <a:gdLst/>
              <a:ahLst/>
              <a:cxnLst/>
              <a:rect l="l" t="t" r="r" b="b"/>
              <a:pathLst>
                <a:path w="653" h="610" extrusionOk="0">
                  <a:moveTo>
                    <a:pt x="26" y="1"/>
                  </a:moveTo>
                  <a:cubicBezTo>
                    <a:pt x="0" y="101"/>
                    <a:pt x="0" y="201"/>
                    <a:pt x="26" y="277"/>
                  </a:cubicBezTo>
                  <a:cubicBezTo>
                    <a:pt x="51" y="427"/>
                    <a:pt x="176" y="527"/>
                    <a:pt x="326" y="577"/>
                  </a:cubicBezTo>
                  <a:cubicBezTo>
                    <a:pt x="351" y="602"/>
                    <a:pt x="376" y="602"/>
                    <a:pt x="401" y="602"/>
                  </a:cubicBezTo>
                  <a:cubicBezTo>
                    <a:pt x="420" y="607"/>
                    <a:pt x="437" y="609"/>
                    <a:pt x="454" y="609"/>
                  </a:cubicBezTo>
                  <a:cubicBezTo>
                    <a:pt x="529" y="609"/>
                    <a:pt x="591" y="568"/>
                    <a:pt x="652" y="527"/>
                  </a:cubicBezTo>
                  <a:lnTo>
                    <a:pt x="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5810018" y="2382434"/>
              <a:ext cx="275404" cy="310646"/>
            </a:xfrm>
            <a:custGeom>
              <a:avLst/>
              <a:gdLst/>
              <a:ahLst/>
              <a:cxnLst/>
              <a:rect l="l" t="t" r="r" b="b"/>
              <a:pathLst>
                <a:path w="5314" h="5994" extrusionOk="0">
                  <a:moveTo>
                    <a:pt x="2594" y="1"/>
                  </a:moveTo>
                  <a:cubicBezTo>
                    <a:pt x="2492" y="1"/>
                    <a:pt x="2388" y="10"/>
                    <a:pt x="2281" y="29"/>
                  </a:cubicBezTo>
                  <a:cubicBezTo>
                    <a:pt x="1730" y="129"/>
                    <a:pt x="1279" y="505"/>
                    <a:pt x="878" y="906"/>
                  </a:cubicBezTo>
                  <a:cubicBezTo>
                    <a:pt x="427" y="1357"/>
                    <a:pt x="176" y="1808"/>
                    <a:pt x="51" y="2360"/>
                  </a:cubicBezTo>
                  <a:cubicBezTo>
                    <a:pt x="26" y="2585"/>
                    <a:pt x="1" y="2836"/>
                    <a:pt x="26" y="3086"/>
                  </a:cubicBezTo>
                  <a:cubicBezTo>
                    <a:pt x="51" y="4064"/>
                    <a:pt x="301" y="5041"/>
                    <a:pt x="527" y="5994"/>
                  </a:cubicBezTo>
                  <a:cubicBezTo>
                    <a:pt x="1053" y="5467"/>
                    <a:pt x="1805" y="5242"/>
                    <a:pt x="2507" y="5016"/>
                  </a:cubicBezTo>
                  <a:cubicBezTo>
                    <a:pt x="3284" y="4791"/>
                    <a:pt x="4036" y="4565"/>
                    <a:pt x="4788" y="4314"/>
                  </a:cubicBezTo>
                  <a:cubicBezTo>
                    <a:pt x="4988" y="4264"/>
                    <a:pt x="5239" y="4164"/>
                    <a:pt x="5289" y="3939"/>
                  </a:cubicBezTo>
                  <a:cubicBezTo>
                    <a:pt x="5314" y="3863"/>
                    <a:pt x="5314" y="3788"/>
                    <a:pt x="5314" y="3713"/>
                  </a:cubicBezTo>
                  <a:cubicBezTo>
                    <a:pt x="5172" y="2368"/>
                    <a:pt x="4231" y="1"/>
                    <a:pt x="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6067228" y="2163109"/>
              <a:ext cx="69706" cy="97433"/>
            </a:xfrm>
            <a:custGeom>
              <a:avLst/>
              <a:gdLst/>
              <a:ahLst/>
              <a:cxnLst/>
              <a:rect l="l" t="t" r="r" b="b"/>
              <a:pathLst>
                <a:path w="1345" h="1880" extrusionOk="0">
                  <a:moveTo>
                    <a:pt x="1278" y="0"/>
                  </a:moveTo>
                  <a:cubicBezTo>
                    <a:pt x="1257" y="0"/>
                    <a:pt x="1225" y="15"/>
                    <a:pt x="1178" y="50"/>
                  </a:cubicBezTo>
                  <a:cubicBezTo>
                    <a:pt x="1078" y="150"/>
                    <a:pt x="952" y="175"/>
                    <a:pt x="802" y="201"/>
                  </a:cubicBezTo>
                  <a:cubicBezTo>
                    <a:pt x="744" y="212"/>
                    <a:pt x="684" y="217"/>
                    <a:pt x="624" y="217"/>
                  </a:cubicBezTo>
                  <a:cubicBezTo>
                    <a:pt x="423" y="217"/>
                    <a:pt x="212" y="164"/>
                    <a:pt x="0" y="125"/>
                  </a:cubicBezTo>
                  <a:lnTo>
                    <a:pt x="0" y="125"/>
                  </a:lnTo>
                  <a:cubicBezTo>
                    <a:pt x="0" y="125"/>
                    <a:pt x="0" y="125"/>
                    <a:pt x="25" y="150"/>
                  </a:cubicBezTo>
                  <a:cubicBezTo>
                    <a:pt x="50" y="201"/>
                    <a:pt x="100" y="276"/>
                    <a:pt x="100" y="301"/>
                  </a:cubicBezTo>
                  <a:cubicBezTo>
                    <a:pt x="150" y="401"/>
                    <a:pt x="201" y="501"/>
                    <a:pt x="226" y="602"/>
                  </a:cubicBezTo>
                  <a:cubicBezTo>
                    <a:pt x="369" y="1008"/>
                    <a:pt x="535" y="1415"/>
                    <a:pt x="529" y="1821"/>
                  </a:cubicBezTo>
                  <a:lnTo>
                    <a:pt x="529" y="1821"/>
                  </a:lnTo>
                  <a:cubicBezTo>
                    <a:pt x="549" y="1546"/>
                    <a:pt x="708" y="1310"/>
                    <a:pt x="802" y="1053"/>
                  </a:cubicBezTo>
                  <a:cubicBezTo>
                    <a:pt x="902" y="752"/>
                    <a:pt x="1078" y="501"/>
                    <a:pt x="1253" y="251"/>
                  </a:cubicBezTo>
                  <a:cubicBezTo>
                    <a:pt x="1292" y="155"/>
                    <a:pt x="1345" y="0"/>
                    <a:pt x="1278" y="0"/>
                  </a:cubicBezTo>
                  <a:close/>
                  <a:moveTo>
                    <a:pt x="529" y="1821"/>
                  </a:moveTo>
                  <a:cubicBezTo>
                    <a:pt x="527" y="1840"/>
                    <a:pt x="526" y="1860"/>
                    <a:pt x="526" y="1880"/>
                  </a:cubicBezTo>
                  <a:cubicBezTo>
                    <a:pt x="527" y="1860"/>
                    <a:pt x="528" y="1841"/>
                    <a:pt x="529" y="182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6091897" y="2108536"/>
              <a:ext cx="39025" cy="20057"/>
            </a:xfrm>
            <a:custGeom>
              <a:avLst/>
              <a:gdLst/>
              <a:ahLst/>
              <a:cxnLst/>
              <a:rect l="l" t="t" r="r" b="b"/>
              <a:pathLst>
                <a:path w="753" h="387" extrusionOk="0">
                  <a:moveTo>
                    <a:pt x="0" y="0"/>
                  </a:moveTo>
                  <a:cubicBezTo>
                    <a:pt x="0" y="51"/>
                    <a:pt x="25" y="101"/>
                    <a:pt x="50" y="151"/>
                  </a:cubicBezTo>
                  <a:cubicBezTo>
                    <a:pt x="100" y="226"/>
                    <a:pt x="151" y="301"/>
                    <a:pt x="226" y="326"/>
                  </a:cubicBezTo>
                  <a:cubicBezTo>
                    <a:pt x="299" y="363"/>
                    <a:pt x="373" y="386"/>
                    <a:pt x="436" y="386"/>
                  </a:cubicBezTo>
                  <a:cubicBezTo>
                    <a:pt x="459" y="386"/>
                    <a:pt x="481" y="383"/>
                    <a:pt x="501" y="376"/>
                  </a:cubicBezTo>
                  <a:cubicBezTo>
                    <a:pt x="627" y="326"/>
                    <a:pt x="702" y="226"/>
                    <a:pt x="752" y="101"/>
                  </a:cubicBezTo>
                  <a:cubicBezTo>
                    <a:pt x="752" y="76"/>
                    <a:pt x="752" y="51"/>
                    <a:pt x="727" y="5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159;p59">
            <a:extLst>
              <a:ext uri="{FF2B5EF4-FFF2-40B4-BE49-F238E27FC236}">
                <a16:creationId xmlns:a16="http://schemas.microsoft.com/office/drawing/2014/main" id="{9CF0BC2F-75FB-ADFE-298E-12433162972C}"/>
              </a:ext>
            </a:extLst>
          </p:cNvPr>
          <p:cNvSpPr/>
          <p:nvPr/>
        </p:nvSpPr>
        <p:spPr>
          <a:xfrm>
            <a:off x="7552581" y="1108504"/>
            <a:ext cx="1492533" cy="1395848"/>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31;p31">
            <a:extLst>
              <a:ext uri="{FF2B5EF4-FFF2-40B4-BE49-F238E27FC236}">
                <a16:creationId xmlns:a16="http://schemas.microsoft.com/office/drawing/2014/main" id="{21068936-929F-8B2F-9D0A-5FE3B0E396B8}"/>
              </a:ext>
            </a:extLst>
          </p:cNvPr>
          <p:cNvSpPr txBox="1">
            <a:spLocks/>
          </p:cNvSpPr>
          <p:nvPr/>
        </p:nvSpPr>
        <p:spPr>
          <a:xfrm>
            <a:off x="573089" y="1040572"/>
            <a:ext cx="6696258" cy="8311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10000" b="0"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ID" sz="3200" dirty="0"/>
              <a:t>Analytic </a:t>
            </a:r>
            <a:r>
              <a:rPr lang="en-ID" sz="3200" dirty="0">
                <a:solidFill>
                  <a:schemeClr val="tx1"/>
                </a:solidFill>
              </a:rPr>
              <a:t>Approach</a:t>
            </a:r>
          </a:p>
        </p:txBody>
      </p:sp>
    </p:spTree>
    <p:extLst>
      <p:ext uri="{BB962C8B-B14F-4D97-AF65-F5344CB8AC3E}">
        <p14:creationId xmlns:p14="http://schemas.microsoft.com/office/powerpoint/2010/main" val="420966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1" name="Google Shape;831;p31"/>
          <p:cNvSpPr txBox="1">
            <a:spLocks noGrp="1"/>
          </p:cNvSpPr>
          <p:nvPr>
            <p:ph type="title" idx="2"/>
          </p:nvPr>
        </p:nvSpPr>
        <p:spPr>
          <a:xfrm>
            <a:off x="596694" y="261316"/>
            <a:ext cx="6696258" cy="8311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Business </a:t>
            </a:r>
            <a:r>
              <a:rPr lang="en" sz="4800" dirty="0">
                <a:solidFill>
                  <a:schemeClr val="tx1"/>
                </a:solidFill>
              </a:rPr>
              <a:t>Problem</a:t>
            </a:r>
            <a:endParaRPr sz="4800" dirty="0">
              <a:solidFill>
                <a:schemeClr val="tx1"/>
              </a:solidFill>
            </a:endParaRPr>
          </a:p>
        </p:txBody>
      </p:sp>
      <p:grpSp>
        <p:nvGrpSpPr>
          <p:cNvPr id="832" name="Google Shape;832;p31"/>
          <p:cNvGrpSpPr/>
          <p:nvPr/>
        </p:nvGrpSpPr>
        <p:grpSpPr>
          <a:xfrm>
            <a:off x="8298848" y="3335421"/>
            <a:ext cx="877590" cy="1278503"/>
            <a:chOff x="4393218" y="3866890"/>
            <a:chExt cx="567799" cy="827189"/>
          </a:xfrm>
        </p:grpSpPr>
        <p:sp>
          <p:nvSpPr>
            <p:cNvPr id="833" name="Google Shape;833;p31"/>
            <p:cNvSpPr/>
            <p:nvPr/>
          </p:nvSpPr>
          <p:spPr>
            <a:xfrm>
              <a:off x="4659314" y="3866890"/>
              <a:ext cx="162218" cy="562801"/>
            </a:xfrm>
            <a:custGeom>
              <a:avLst/>
              <a:gdLst/>
              <a:ahLst/>
              <a:cxnLst/>
              <a:rect l="l" t="t" r="r" b="b"/>
              <a:pathLst>
                <a:path w="4838" h="16785" extrusionOk="0">
                  <a:moveTo>
                    <a:pt x="2371" y="0"/>
                  </a:moveTo>
                  <a:cubicBezTo>
                    <a:pt x="1781" y="0"/>
                    <a:pt x="1338" y="1209"/>
                    <a:pt x="1253" y="1612"/>
                  </a:cubicBezTo>
                  <a:cubicBezTo>
                    <a:pt x="1153" y="2188"/>
                    <a:pt x="1153" y="2815"/>
                    <a:pt x="1028" y="3391"/>
                  </a:cubicBezTo>
                  <a:cubicBezTo>
                    <a:pt x="877" y="4219"/>
                    <a:pt x="451" y="4945"/>
                    <a:pt x="276" y="5772"/>
                  </a:cubicBezTo>
                  <a:cubicBezTo>
                    <a:pt x="0" y="6975"/>
                    <a:pt x="301" y="8229"/>
                    <a:pt x="727" y="9381"/>
                  </a:cubicBezTo>
                  <a:cubicBezTo>
                    <a:pt x="928" y="9908"/>
                    <a:pt x="1128" y="10409"/>
                    <a:pt x="1228" y="10960"/>
                  </a:cubicBezTo>
                  <a:cubicBezTo>
                    <a:pt x="1303" y="11361"/>
                    <a:pt x="1303" y="11762"/>
                    <a:pt x="1278" y="12163"/>
                  </a:cubicBezTo>
                  <a:cubicBezTo>
                    <a:pt x="1278" y="12364"/>
                    <a:pt x="1253" y="12740"/>
                    <a:pt x="1228" y="13166"/>
                  </a:cubicBezTo>
                  <a:cubicBezTo>
                    <a:pt x="1111" y="14593"/>
                    <a:pt x="1060" y="16784"/>
                    <a:pt x="2338" y="16784"/>
                  </a:cubicBezTo>
                  <a:cubicBezTo>
                    <a:pt x="2429" y="16784"/>
                    <a:pt x="2527" y="16773"/>
                    <a:pt x="2632" y="16750"/>
                  </a:cubicBezTo>
                  <a:cubicBezTo>
                    <a:pt x="3208" y="16625"/>
                    <a:pt x="3509" y="15873"/>
                    <a:pt x="3710" y="15371"/>
                  </a:cubicBezTo>
                  <a:cubicBezTo>
                    <a:pt x="4236" y="15371"/>
                    <a:pt x="4136" y="12339"/>
                    <a:pt x="4085" y="11988"/>
                  </a:cubicBezTo>
                  <a:cubicBezTo>
                    <a:pt x="3785" y="9808"/>
                    <a:pt x="4512" y="7752"/>
                    <a:pt x="4737" y="5647"/>
                  </a:cubicBezTo>
                  <a:cubicBezTo>
                    <a:pt x="4812" y="5021"/>
                    <a:pt x="4837" y="4394"/>
                    <a:pt x="4587" y="3818"/>
                  </a:cubicBezTo>
                  <a:cubicBezTo>
                    <a:pt x="4361" y="3216"/>
                    <a:pt x="3885" y="2765"/>
                    <a:pt x="3584" y="2214"/>
                  </a:cubicBezTo>
                  <a:cubicBezTo>
                    <a:pt x="3283" y="1687"/>
                    <a:pt x="3158" y="1086"/>
                    <a:pt x="2958" y="534"/>
                  </a:cubicBezTo>
                  <a:cubicBezTo>
                    <a:pt x="2907" y="384"/>
                    <a:pt x="2832" y="234"/>
                    <a:pt x="2707" y="133"/>
                  </a:cubicBezTo>
                  <a:cubicBezTo>
                    <a:pt x="2591" y="40"/>
                    <a:pt x="2478" y="0"/>
                    <a:pt x="23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4393218" y="4221405"/>
              <a:ext cx="358570" cy="294326"/>
            </a:xfrm>
            <a:custGeom>
              <a:avLst/>
              <a:gdLst/>
              <a:ahLst/>
              <a:cxnLst/>
              <a:rect l="l" t="t" r="r" b="b"/>
              <a:pathLst>
                <a:path w="10694" h="8778" extrusionOk="0">
                  <a:moveTo>
                    <a:pt x="6778" y="1"/>
                  </a:moveTo>
                  <a:cubicBezTo>
                    <a:pt x="6257" y="1"/>
                    <a:pt x="5719" y="150"/>
                    <a:pt x="5204" y="287"/>
                  </a:cubicBezTo>
                  <a:cubicBezTo>
                    <a:pt x="4828" y="387"/>
                    <a:pt x="4452" y="513"/>
                    <a:pt x="4127" y="738"/>
                  </a:cubicBezTo>
                  <a:cubicBezTo>
                    <a:pt x="3650" y="1089"/>
                    <a:pt x="3400" y="1666"/>
                    <a:pt x="3124" y="2192"/>
                  </a:cubicBezTo>
                  <a:cubicBezTo>
                    <a:pt x="2723" y="2919"/>
                    <a:pt x="2272" y="3570"/>
                    <a:pt x="1721" y="4147"/>
                  </a:cubicBezTo>
                  <a:cubicBezTo>
                    <a:pt x="1219" y="4698"/>
                    <a:pt x="668" y="5174"/>
                    <a:pt x="392" y="5851"/>
                  </a:cubicBezTo>
                  <a:cubicBezTo>
                    <a:pt x="0" y="6773"/>
                    <a:pt x="478" y="7780"/>
                    <a:pt x="1453" y="7780"/>
                  </a:cubicBezTo>
                  <a:cubicBezTo>
                    <a:pt x="1539" y="7780"/>
                    <a:pt x="1628" y="7772"/>
                    <a:pt x="1721" y="7756"/>
                  </a:cubicBezTo>
                  <a:cubicBezTo>
                    <a:pt x="2648" y="7606"/>
                    <a:pt x="3099" y="6879"/>
                    <a:pt x="3701" y="6302"/>
                  </a:cubicBezTo>
                  <a:cubicBezTo>
                    <a:pt x="3776" y="6252"/>
                    <a:pt x="3826" y="6202"/>
                    <a:pt x="3876" y="6152"/>
                  </a:cubicBezTo>
                  <a:cubicBezTo>
                    <a:pt x="4152" y="5926"/>
                    <a:pt x="4452" y="5801"/>
                    <a:pt x="4728" y="5600"/>
                  </a:cubicBezTo>
                  <a:cubicBezTo>
                    <a:pt x="5380" y="5124"/>
                    <a:pt x="5781" y="4297"/>
                    <a:pt x="5706" y="3470"/>
                  </a:cubicBezTo>
                  <a:cubicBezTo>
                    <a:pt x="5706" y="3345"/>
                    <a:pt x="5681" y="3220"/>
                    <a:pt x="5756" y="3094"/>
                  </a:cubicBezTo>
                  <a:cubicBezTo>
                    <a:pt x="5808" y="3010"/>
                    <a:pt x="5901" y="2974"/>
                    <a:pt x="6001" y="2974"/>
                  </a:cubicBezTo>
                  <a:cubicBezTo>
                    <a:pt x="6140" y="2974"/>
                    <a:pt x="6295" y="3043"/>
                    <a:pt x="6382" y="3144"/>
                  </a:cubicBezTo>
                  <a:cubicBezTo>
                    <a:pt x="6533" y="3345"/>
                    <a:pt x="6558" y="3595"/>
                    <a:pt x="6633" y="3821"/>
                  </a:cubicBezTo>
                  <a:cubicBezTo>
                    <a:pt x="6909" y="4573"/>
                    <a:pt x="7761" y="5074"/>
                    <a:pt x="8212" y="5726"/>
                  </a:cubicBezTo>
                  <a:cubicBezTo>
                    <a:pt x="8813" y="6503"/>
                    <a:pt x="8638" y="7280"/>
                    <a:pt x="8914" y="8182"/>
                  </a:cubicBezTo>
                  <a:cubicBezTo>
                    <a:pt x="9017" y="8471"/>
                    <a:pt x="9291" y="8778"/>
                    <a:pt x="9581" y="8778"/>
                  </a:cubicBezTo>
                  <a:cubicBezTo>
                    <a:pt x="9642" y="8778"/>
                    <a:pt x="9704" y="8764"/>
                    <a:pt x="9766" y="8733"/>
                  </a:cubicBezTo>
                  <a:cubicBezTo>
                    <a:pt x="9966" y="8633"/>
                    <a:pt x="10041" y="8357"/>
                    <a:pt x="10067" y="8132"/>
                  </a:cubicBezTo>
                  <a:cubicBezTo>
                    <a:pt x="10543" y="5525"/>
                    <a:pt x="10693" y="2944"/>
                    <a:pt x="8688" y="939"/>
                  </a:cubicBezTo>
                  <a:cubicBezTo>
                    <a:pt x="8337" y="588"/>
                    <a:pt x="7961" y="262"/>
                    <a:pt x="7485" y="112"/>
                  </a:cubicBezTo>
                  <a:cubicBezTo>
                    <a:pt x="7256" y="33"/>
                    <a:pt x="7019" y="1"/>
                    <a:pt x="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721479" y="4233341"/>
              <a:ext cx="239538" cy="329231"/>
            </a:xfrm>
            <a:custGeom>
              <a:avLst/>
              <a:gdLst/>
              <a:ahLst/>
              <a:cxnLst/>
              <a:rect l="l" t="t" r="r" b="b"/>
              <a:pathLst>
                <a:path w="7144" h="9819" extrusionOk="0">
                  <a:moveTo>
                    <a:pt x="4751" y="1"/>
                  </a:moveTo>
                  <a:cubicBezTo>
                    <a:pt x="4201" y="1"/>
                    <a:pt x="3789" y="637"/>
                    <a:pt x="3234" y="984"/>
                  </a:cubicBezTo>
                  <a:cubicBezTo>
                    <a:pt x="2407" y="1535"/>
                    <a:pt x="703" y="1711"/>
                    <a:pt x="552" y="2939"/>
                  </a:cubicBezTo>
                  <a:cubicBezTo>
                    <a:pt x="552" y="3064"/>
                    <a:pt x="552" y="3164"/>
                    <a:pt x="552" y="3290"/>
                  </a:cubicBezTo>
                  <a:cubicBezTo>
                    <a:pt x="552" y="3640"/>
                    <a:pt x="627" y="3991"/>
                    <a:pt x="602" y="4342"/>
                  </a:cubicBezTo>
                  <a:cubicBezTo>
                    <a:pt x="602" y="4843"/>
                    <a:pt x="427" y="5345"/>
                    <a:pt x="302" y="5846"/>
                  </a:cubicBezTo>
                  <a:cubicBezTo>
                    <a:pt x="1" y="7024"/>
                    <a:pt x="1" y="8302"/>
                    <a:pt x="277" y="9480"/>
                  </a:cubicBezTo>
                  <a:cubicBezTo>
                    <a:pt x="327" y="9580"/>
                    <a:pt x="352" y="9706"/>
                    <a:pt x="452" y="9781"/>
                  </a:cubicBezTo>
                  <a:cubicBezTo>
                    <a:pt x="491" y="9807"/>
                    <a:pt x="532" y="9819"/>
                    <a:pt x="574" y="9819"/>
                  </a:cubicBezTo>
                  <a:cubicBezTo>
                    <a:pt x="768" y="9819"/>
                    <a:pt x="966" y="9557"/>
                    <a:pt x="1028" y="9330"/>
                  </a:cubicBezTo>
                  <a:cubicBezTo>
                    <a:pt x="1354" y="8277"/>
                    <a:pt x="1079" y="6473"/>
                    <a:pt x="1956" y="5696"/>
                  </a:cubicBezTo>
                  <a:cubicBezTo>
                    <a:pt x="2357" y="5295"/>
                    <a:pt x="2658" y="5370"/>
                    <a:pt x="3008" y="4818"/>
                  </a:cubicBezTo>
                  <a:cubicBezTo>
                    <a:pt x="3359" y="4292"/>
                    <a:pt x="3535" y="3716"/>
                    <a:pt x="4086" y="3365"/>
                  </a:cubicBezTo>
                  <a:cubicBezTo>
                    <a:pt x="4136" y="3340"/>
                    <a:pt x="4161" y="3315"/>
                    <a:pt x="4211" y="3315"/>
                  </a:cubicBezTo>
                  <a:cubicBezTo>
                    <a:pt x="4221" y="3313"/>
                    <a:pt x="4230" y="3312"/>
                    <a:pt x="4239" y="3312"/>
                  </a:cubicBezTo>
                  <a:cubicBezTo>
                    <a:pt x="4348" y="3312"/>
                    <a:pt x="4414" y="3449"/>
                    <a:pt x="4437" y="3565"/>
                  </a:cubicBezTo>
                  <a:cubicBezTo>
                    <a:pt x="4487" y="3941"/>
                    <a:pt x="4262" y="4317"/>
                    <a:pt x="4236" y="4718"/>
                  </a:cubicBezTo>
                  <a:cubicBezTo>
                    <a:pt x="4211" y="5044"/>
                    <a:pt x="4337" y="5345"/>
                    <a:pt x="4437" y="5645"/>
                  </a:cubicBezTo>
                  <a:cubicBezTo>
                    <a:pt x="4688" y="6297"/>
                    <a:pt x="4913" y="7350"/>
                    <a:pt x="5540" y="7726"/>
                  </a:cubicBezTo>
                  <a:cubicBezTo>
                    <a:pt x="5732" y="7875"/>
                    <a:pt x="5983" y="7952"/>
                    <a:pt x="6228" y="7952"/>
                  </a:cubicBezTo>
                  <a:cubicBezTo>
                    <a:pt x="6557" y="7952"/>
                    <a:pt x="6875" y="7813"/>
                    <a:pt x="7018" y="7525"/>
                  </a:cubicBezTo>
                  <a:cubicBezTo>
                    <a:pt x="7144" y="7250"/>
                    <a:pt x="7119" y="6924"/>
                    <a:pt x="7069" y="6623"/>
                  </a:cubicBezTo>
                  <a:cubicBezTo>
                    <a:pt x="6893" y="5295"/>
                    <a:pt x="6718" y="3941"/>
                    <a:pt x="6517" y="2588"/>
                  </a:cubicBezTo>
                  <a:cubicBezTo>
                    <a:pt x="6417" y="1886"/>
                    <a:pt x="6066" y="959"/>
                    <a:pt x="5590" y="457"/>
                  </a:cubicBezTo>
                  <a:cubicBezTo>
                    <a:pt x="5266" y="126"/>
                    <a:pt x="4995" y="1"/>
                    <a:pt x="47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4587861" y="4473887"/>
              <a:ext cx="279037" cy="220192"/>
            </a:xfrm>
            <a:custGeom>
              <a:avLst/>
              <a:gdLst/>
              <a:ahLst/>
              <a:cxnLst/>
              <a:rect l="l" t="t" r="r" b="b"/>
              <a:pathLst>
                <a:path w="8322" h="6567" extrusionOk="0">
                  <a:moveTo>
                    <a:pt x="1" y="0"/>
                  </a:moveTo>
                  <a:lnTo>
                    <a:pt x="1" y="1028"/>
                  </a:lnTo>
                  <a:lnTo>
                    <a:pt x="678" y="1028"/>
                  </a:lnTo>
                  <a:lnTo>
                    <a:pt x="1229" y="4111"/>
                  </a:lnTo>
                  <a:cubicBezTo>
                    <a:pt x="1480" y="5539"/>
                    <a:pt x="2708" y="6567"/>
                    <a:pt x="4161" y="6567"/>
                  </a:cubicBezTo>
                  <a:cubicBezTo>
                    <a:pt x="5615" y="6567"/>
                    <a:pt x="6868" y="5539"/>
                    <a:pt x="7119" y="4111"/>
                  </a:cubicBezTo>
                  <a:lnTo>
                    <a:pt x="7670" y="1028"/>
                  </a:lnTo>
                  <a:lnTo>
                    <a:pt x="8322" y="1028"/>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4603017" y="4511709"/>
              <a:ext cx="249597" cy="34"/>
            </a:xfrm>
            <a:custGeom>
              <a:avLst/>
              <a:gdLst/>
              <a:ahLst/>
              <a:cxnLst/>
              <a:rect l="l" t="t" r="r" b="b"/>
              <a:pathLst>
                <a:path w="7444" h="1" fill="none" extrusionOk="0">
                  <a:moveTo>
                    <a:pt x="0" y="0"/>
                  </a:moveTo>
                  <a:lnTo>
                    <a:pt x="7444" y="0"/>
                  </a:ln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1"/>
          <p:cNvGrpSpPr/>
          <p:nvPr/>
        </p:nvGrpSpPr>
        <p:grpSpPr>
          <a:xfrm>
            <a:off x="6334732" y="2388996"/>
            <a:ext cx="2802160" cy="2208198"/>
            <a:chOff x="6334732" y="2125378"/>
            <a:chExt cx="2802160" cy="2208198"/>
          </a:xfrm>
        </p:grpSpPr>
        <p:sp>
          <p:nvSpPr>
            <p:cNvPr id="839" name="Google Shape;839;p31"/>
            <p:cNvSpPr/>
            <p:nvPr/>
          </p:nvSpPr>
          <p:spPr>
            <a:xfrm>
              <a:off x="7573898" y="2700435"/>
              <a:ext cx="230367" cy="195281"/>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7125815" y="3523009"/>
              <a:ext cx="26017" cy="569000"/>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6912761" y="4091949"/>
              <a:ext cx="446897" cy="119563"/>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7138772" y="4094540"/>
              <a:ext cx="52" cy="140345"/>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7323219" y="4195859"/>
              <a:ext cx="72816" cy="72764"/>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7101095" y="4195859"/>
              <a:ext cx="72816" cy="72764"/>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6880318" y="4195859"/>
              <a:ext cx="72764" cy="72764"/>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6706236" y="2782630"/>
              <a:ext cx="681981" cy="787240"/>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7926553" y="4034786"/>
              <a:ext cx="331273" cy="232907"/>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7053104" y="3239731"/>
              <a:ext cx="724789" cy="330962"/>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810146" y="3116490"/>
              <a:ext cx="635233" cy="441663"/>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6797190" y="3263674"/>
              <a:ext cx="1018384" cy="442025"/>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7482996" y="4072463"/>
              <a:ext cx="267630" cy="233529"/>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7177744" y="2495621"/>
              <a:ext cx="513131" cy="64502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7525217" y="3420965"/>
              <a:ext cx="537748" cy="725877"/>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6743913" y="2496917"/>
              <a:ext cx="545626" cy="778066"/>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7476518" y="3260254"/>
              <a:ext cx="344229" cy="889596"/>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7151780" y="3067256"/>
              <a:ext cx="235135" cy="117127"/>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6740027" y="2691729"/>
              <a:ext cx="478045" cy="473691"/>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7316740" y="3132038"/>
              <a:ext cx="641712" cy="23477"/>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7427129" y="2773561"/>
              <a:ext cx="757336" cy="358534"/>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7424537" y="3103482"/>
              <a:ext cx="644303" cy="52033"/>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7786953" y="2925513"/>
              <a:ext cx="48976" cy="35190"/>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7389452" y="2938521"/>
              <a:ext cx="22130" cy="35138"/>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7507665" y="3536017"/>
              <a:ext cx="24721" cy="215649"/>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334732" y="3151551"/>
              <a:ext cx="2802160" cy="52036"/>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393211" y="3163237"/>
              <a:ext cx="314378" cy="1170339"/>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6703645" y="3163237"/>
              <a:ext cx="313082" cy="1170339"/>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7114650" y="2511959"/>
              <a:ext cx="169554" cy="202985"/>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868" name="Google Shape;868;p31"/>
            <p:cNvGrpSpPr/>
            <p:nvPr/>
          </p:nvGrpSpPr>
          <p:grpSpPr>
            <a:xfrm>
              <a:off x="6988000" y="2125378"/>
              <a:ext cx="244243" cy="467604"/>
              <a:chOff x="5990537" y="2792332"/>
              <a:chExt cx="144842" cy="277301"/>
            </a:xfrm>
          </p:grpSpPr>
          <p:sp>
            <p:nvSpPr>
              <p:cNvPr id="869" name="Google Shape;869;p31"/>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73" name="Google Shape;873;p31"/>
          <p:cNvCxnSpPr/>
          <p:nvPr/>
        </p:nvCxnSpPr>
        <p:spPr>
          <a:xfrm>
            <a:off x="3613800" y="4604000"/>
            <a:ext cx="5530200" cy="0"/>
          </a:xfrm>
          <a:prstGeom prst="straightConnector1">
            <a:avLst/>
          </a:prstGeom>
          <a:noFill/>
          <a:ln w="19050" cap="flat" cmpd="sng">
            <a:solidFill>
              <a:schemeClr val="dk1"/>
            </a:solidFill>
            <a:prstDash val="solid"/>
            <a:round/>
            <a:headEnd type="none" w="med" len="med"/>
            <a:tailEnd type="none" w="med" len="med"/>
          </a:ln>
        </p:spPr>
      </p:cxnSp>
      <p:grpSp>
        <p:nvGrpSpPr>
          <p:cNvPr id="874" name="Google Shape;874;p31"/>
          <p:cNvGrpSpPr/>
          <p:nvPr/>
        </p:nvGrpSpPr>
        <p:grpSpPr>
          <a:xfrm>
            <a:off x="7648632" y="-2466"/>
            <a:ext cx="711420" cy="1050883"/>
            <a:chOff x="6034650" y="3474"/>
            <a:chExt cx="711420" cy="1050883"/>
          </a:xfrm>
        </p:grpSpPr>
        <p:sp>
          <p:nvSpPr>
            <p:cNvPr id="875" name="Google Shape;875;p31"/>
            <p:cNvSpPr/>
            <p:nvPr/>
          </p:nvSpPr>
          <p:spPr>
            <a:xfrm>
              <a:off x="6289987" y="853551"/>
              <a:ext cx="200747" cy="200806"/>
            </a:xfrm>
            <a:custGeom>
              <a:avLst/>
              <a:gdLst/>
              <a:ahLst/>
              <a:cxnLst/>
              <a:rect l="l" t="t" r="r" b="b"/>
              <a:pathLst>
                <a:path w="3409" h="3410" extrusionOk="0">
                  <a:moveTo>
                    <a:pt x="1704" y="1"/>
                  </a:moveTo>
                  <a:cubicBezTo>
                    <a:pt x="752" y="1"/>
                    <a:pt x="0" y="752"/>
                    <a:pt x="0" y="1705"/>
                  </a:cubicBezTo>
                  <a:cubicBezTo>
                    <a:pt x="0" y="2657"/>
                    <a:pt x="752" y="3409"/>
                    <a:pt x="1704" y="3409"/>
                  </a:cubicBezTo>
                  <a:cubicBezTo>
                    <a:pt x="2657" y="3409"/>
                    <a:pt x="3409" y="2657"/>
                    <a:pt x="3409" y="1705"/>
                  </a:cubicBezTo>
                  <a:cubicBezTo>
                    <a:pt x="3409" y="752"/>
                    <a:pt x="265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6034650" y="558356"/>
              <a:ext cx="711420" cy="358743"/>
            </a:xfrm>
            <a:custGeom>
              <a:avLst/>
              <a:gdLst/>
              <a:ahLst/>
              <a:cxnLst/>
              <a:rect l="l" t="t" r="r" b="b"/>
              <a:pathLst>
                <a:path w="12081" h="6092" extrusionOk="0">
                  <a:moveTo>
                    <a:pt x="6041" y="1"/>
                  </a:moveTo>
                  <a:cubicBezTo>
                    <a:pt x="2707" y="1"/>
                    <a:pt x="0" y="2708"/>
                    <a:pt x="0" y="6041"/>
                  </a:cubicBezTo>
                  <a:lnTo>
                    <a:pt x="0"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6390331" y="3474"/>
              <a:ext cx="59" cy="554956"/>
            </a:xfrm>
            <a:custGeom>
              <a:avLst/>
              <a:gdLst/>
              <a:ahLst/>
              <a:cxnLst/>
              <a:rect l="l" t="t" r="r" b="b"/>
              <a:pathLst>
                <a:path w="1" h="9424" fill="none" extrusionOk="0">
                  <a:moveTo>
                    <a:pt x="0" y="0"/>
                  </a:moveTo>
                  <a:lnTo>
                    <a:pt x="0" y="9424"/>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8" name="Google Shape;878;p31"/>
          <p:cNvCxnSpPr/>
          <p:nvPr/>
        </p:nvCxnSpPr>
        <p:spPr>
          <a:xfrm>
            <a:off x="668013" y="1136237"/>
            <a:ext cx="1732800" cy="0"/>
          </a:xfrm>
          <a:prstGeom prst="straightConnector1">
            <a:avLst/>
          </a:prstGeom>
          <a:noFill/>
          <a:ln w="19050" cap="flat" cmpd="sng">
            <a:solidFill>
              <a:schemeClr val="dk1"/>
            </a:solidFill>
            <a:prstDash val="solid"/>
            <a:round/>
            <a:headEnd type="none" w="med" len="med"/>
            <a:tailEnd type="none" w="med" len="med"/>
          </a:ln>
        </p:spPr>
      </p:cxnSp>
      <p:grpSp>
        <p:nvGrpSpPr>
          <p:cNvPr id="879" name="Google Shape;879;p31"/>
          <p:cNvGrpSpPr/>
          <p:nvPr/>
        </p:nvGrpSpPr>
        <p:grpSpPr>
          <a:xfrm>
            <a:off x="5620389" y="2174544"/>
            <a:ext cx="979405" cy="2692853"/>
            <a:chOff x="5620389" y="1910926"/>
            <a:chExt cx="979405" cy="2692853"/>
          </a:xfrm>
        </p:grpSpPr>
        <p:sp>
          <p:nvSpPr>
            <p:cNvPr id="880" name="Google Shape;880;p31"/>
            <p:cNvSpPr/>
            <p:nvPr/>
          </p:nvSpPr>
          <p:spPr>
            <a:xfrm>
              <a:off x="6162017" y="4173678"/>
              <a:ext cx="155945" cy="284578"/>
            </a:xfrm>
            <a:custGeom>
              <a:avLst/>
              <a:gdLst/>
              <a:ahLst/>
              <a:cxnLst/>
              <a:rect l="l" t="t" r="r" b="b"/>
              <a:pathLst>
                <a:path w="3009" h="5491" extrusionOk="0">
                  <a:moveTo>
                    <a:pt x="1331" y="0"/>
                  </a:moveTo>
                  <a:cubicBezTo>
                    <a:pt x="899" y="0"/>
                    <a:pt x="570" y="188"/>
                    <a:pt x="427" y="579"/>
                  </a:cubicBezTo>
                  <a:cubicBezTo>
                    <a:pt x="1" y="1732"/>
                    <a:pt x="527" y="3962"/>
                    <a:pt x="828" y="5290"/>
                  </a:cubicBezTo>
                  <a:cubicBezTo>
                    <a:pt x="1007" y="5271"/>
                    <a:pt x="1189" y="5262"/>
                    <a:pt x="1374" y="5262"/>
                  </a:cubicBezTo>
                  <a:cubicBezTo>
                    <a:pt x="1912" y="5262"/>
                    <a:pt x="2467" y="5342"/>
                    <a:pt x="3008" y="5491"/>
                  </a:cubicBezTo>
                  <a:cubicBezTo>
                    <a:pt x="3008" y="4238"/>
                    <a:pt x="2983" y="3010"/>
                    <a:pt x="2908" y="1757"/>
                  </a:cubicBezTo>
                  <a:cubicBezTo>
                    <a:pt x="2883" y="930"/>
                    <a:pt x="2557" y="178"/>
                    <a:pt x="1630" y="27"/>
                  </a:cubicBezTo>
                  <a:cubicBezTo>
                    <a:pt x="1526" y="9"/>
                    <a:pt x="1426" y="0"/>
                    <a:pt x="133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56794" y="2952722"/>
              <a:ext cx="619582" cy="1379561"/>
            </a:xfrm>
            <a:custGeom>
              <a:avLst/>
              <a:gdLst/>
              <a:ahLst/>
              <a:cxnLst/>
              <a:rect l="l" t="t" r="r" b="b"/>
              <a:pathLst>
                <a:path w="11955" h="26619" extrusionOk="0">
                  <a:moveTo>
                    <a:pt x="3842" y="0"/>
                  </a:moveTo>
                  <a:cubicBezTo>
                    <a:pt x="3521" y="0"/>
                    <a:pt x="3201" y="53"/>
                    <a:pt x="2907" y="178"/>
                  </a:cubicBezTo>
                  <a:cubicBezTo>
                    <a:pt x="2005" y="554"/>
                    <a:pt x="1303" y="1280"/>
                    <a:pt x="551" y="1907"/>
                  </a:cubicBezTo>
                  <a:cubicBezTo>
                    <a:pt x="451" y="2408"/>
                    <a:pt x="351" y="2909"/>
                    <a:pt x="251" y="3386"/>
                  </a:cubicBezTo>
                  <a:cubicBezTo>
                    <a:pt x="0" y="4564"/>
                    <a:pt x="326" y="5942"/>
                    <a:pt x="902" y="6970"/>
                  </a:cubicBezTo>
                  <a:cubicBezTo>
                    <a:pt x="1103" y="7371"/>
                    <a:pt x="1353" y="7722"/>
                    <a:pt x="1529" y="8123"/>
                  </a:cubicBezTo>
                  <a:cubicBezTo>
                    <a:pt x="1779" y="8749"/>
                    <a:pt x="1830" y="9426"/>
                    <a:pt x="2030" y="10052"/>
                  </a:cubicBezTo>
                  <a:cubicBezTo>
                    <a:pt x="2231" y="10679"/>
                    <a:pt x="2556" y="11230"/>
                    <a:pt x="2857" y="11807"/>
                  </a:cubicBezTo>
                  <a:cubicBezTo>
                    <a:pt x="4060" y="13962"/>
                    <a:pt x="5489" y="16519"/>
                    <a:pt x="5764" y="19000"/>
                  </a:cubicBezTo>
                  <a:cubicBezTo>
                    <a:pt x="5840" y="19802"/>
                    <a:pt x="5714" y="20679"/>
                    <a:pt x="5689" y="21481"/>
                  </a:cubicBezTo>
                  <a:cubicBezTo>
                    <a:pt x="5639" y="22408"/>
                    <a:pt x="6090" y="23110"/>
                    <a:pt x="6191" y="23987"/>
                  </a:cubicBezTo>
                  <a:cubicBezTo>
                    <a:pt x="6291" y="24814"/>
                    <a:pt x="6291" y="25692"/>
                    <a:pt x="6266" y="26544"/>
                  </a:cubicBezTo>
                  <a:cubicBezTo>
                    <a:pt x="6266" y="26569"/>
                    <a:pt x="6291" y="26619"/>
                    <a:pt x="6341" y="26619"/>
                  </a:cubicBezTo>
                  <a:lnTo>
                    <a:pt x="11704" y="26619"/>
                  </a:lnTo>
                  <a:cubicBezTo>
                    <a:pt x="11729" y="26619"/>
                    <a:pt x="11754" y="26594"/>
                    <a:pt x="11754" y="26544"/>
                  </a:cubicBezTo>
                  <a:cubicBezTo>
                    <a:pt x="11830" y="25992"/>
                    <a:pt x="11855" y="25516"/>
                    <a:pt x="11855" y="25516"/>
                  </a:cubicBezTo>
                  <a:cubicBezTo>
                    <a:pt x="11955" y="24739"/>
                    <a:pt x="11955" y="24088"/>
                    <a:pt x="11754" y="23336"/>
                  </a:cubicBezTo>
                  <a:cubicBezTo>
                    <a:pt x="11654" y="23010"/>
                    <a:pt x="11579" y="22684"/>
                    <a:pt x="11504" y="22358"/>
                  </a:cubicBezTo>
                  <a:cubicBezTo>
                    <a:pt x="11404" y="21832"/>
                    <a:pt x="11353" y="21306"/>
                    <a:pt x="11303" y="20779"/>
                  </a:cubicBezTo>
                  <a:cubicBezTo>
                    <a:pt x="11228" y="20002"/>
                    <a:pt x="11228" y="19200"/>
                    <a:pt x="11153" y="18423"/>
                  </a:cubicBezTo>
                  <a:cubicBezTo>
                    <a:pt x="11078" y="17646"/>
                    <a:pt x="10952" y="16869"/>
                    <a:pt x="10827" y="16118"/>
                  </a:cubicBezTo>
                  <a:cubicBezTo>
                    <a:pt x="10426" y="13812"/>
                    <a:pt x="10025" y="11481"/>
                    <a:pt x="9474" y="9200"/>
                  </a:cubicBezTo>
                  <a:cubicBezTo>
                    <a:pt x="9198" y="8072"/>
                    <a:pt x="8872" y="6920"/>
                    <a:pt x="8496" y="5817"/>
                  </a:cubicBezTo>
                  <a:cubicBezTo>
                    <a:pt x="8045" y="4488"/>
                    <a:pt x="7494" y="3210"/>
                    <a:pt x="6792" y="1982"/>
                  </a:cubicBezTo>
                  <a:cubicBezTo>
                    <a:pt x="6366" y="1255"/>
                    <a:pt x="5865" y="478"/>
                    <a:pt x="4988" y="203"/>
                  </a:cubicBezTo>
                  <a:cubicBezTo>
                    <a:pt x="4630" y="79"/>
                    <a:pt x="4234" y="0"/>
                    <a:pt x="384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097080" y="2305370"/>
              <a:ext cx="502714" cy="862129"/>
            </a:xfrm>
            <a:custGeom>
              <a:avLst/>
              <a:gdLst/>
              <a:ahLst/>
              <a:cxnLst/>
              <a:rect l="l" t="t" r="r" b="b"/>
              <a:pathLst>
                <a:path w="9700" h="16635" extrusionOk="0">
                  <a:moveTo>
                    <a:pt x="1617" y="0"/>
                  </a:moveTo>
                  <a:cubicBezTo>
                    <a:pt x="1143" y="0"/>
                    <a:pt x="668" y="230"/>
                    <a:pt x="427" y="639"/>
                  </a:cubicBezTo>
                  <a:cubicBezTo>
                    <a:pt x="0" y="1365"/>
                    <a:pt x="401" y="1992"/>
                    <a:pt x="552" y="2719"/>
                  </a:cubicBezTo>
                  <a:cubicBezTo>
                    <a:pt x="777" y="3721"/>
                    <a:pt x="953" y="4724"/>
                    <a:pt x="1153" y="5726"/>
                  </a:cubicBezTo>
                  <a:cubicBezTo>
                    <a:pt x="1279" y="6428"/>
                    <a:pt x="1429" y="7105"/>
                    <a:pt x="1655" y="7781"/>
                  </a:cubicBezTo>
                  <a:cubicBezTo>
                    <a:pt x="2532" y="10363"/>
                    <a:pt x="5138" y="12218"/>
                    <a:pt x="5489" y="14974"/>
                  </a:cubicBezTo>
                  <a:cubicBezTo>
                    <a:pt x="5564" y="15375"/>
                    <a:pt x="5665" y="15802"/>
                    <a:pt x="6016" y="15977"/>
                  </a:cubicBezTo>
                  <a:cubicBezTo>
                    <a:pt x="6141" y="16052"/>
                    <a:pt x="6266" y="16077"/>
                    <a:pt x="6417" y="16127"/>
                  </a:cubicBezTo>
                  <a:cubicBezTo>
                    <a:pt x="7068" y="16253"/>
                    <a:pt x="7745" y="16403"/>
                    <a:pt x="8422" y="16553"/>
                  </a:cubicBezTo>
                  <a:cubicBezTo>
                    <a:pt x="8587" y="16598"/>
                    <a:pt x="8761" y="16635"/>
                    <a:pt x="8934" y="16635"/>
                  </a:cubicBezTo>
                  <a:cubicBezTo>
                    <a:pt x="9049" y="16635"/>
                    <a:pt x="9163" y="16619"/>
                    <a:pt x="9274" y="16578"/>
                  </a:cubicBezTo>
                  <a:cubicBezTo>
                    <a:pt x="9524" y="16453"/>
                    <a:pt x="9700" y="16077"/>
                    <a:pt x="9524" y="15852"/>
                  </a:cubicBezTo>
                  <a:cubicBezTo>
                    <a:pt x="9449" y="15776"/>
                    <a:pt x="9324" y="15726"/>
                    <a:pt x="9199" y="15676"/>
                  </a:cubicBezTo>
                  <a:cubicBezTo>
                    <a:pt x="8697" y="15501"/>
                    <a:pt x="7695" y="15350"/>
                    <a:pt x="7369" y="14899"/>
                  </a:cubicBezTo>
                  <a:cubicBezTo>
                    <a:pt x="7043" y="14448"/>
                    <a:pt x="7118" y="13796"/>
                    <a:pt x="6993" y="13270"/>
                  </a:cubicBezTo>
                  <a:cubicBezTo>
                    <a:pt x="6993" y="13270"/>
                    <a:pt x="6993" y="13245"/>
                    <a:pt x="6993" y="13245"/>
                  </a:cubicBezTo>
                  <a:cubicBezTo>
                    <a:pt x="6843" y="12644"/>
                    <a:pt x="6542" y="12067"/>
                    <a:pt x="6391" y="11466"/>
                  </a:cubicBezTo>
                  <a:cubicBezTo>
                    <a:pt x="6091" y="10263"/>
                    <a:pt x="5965" y="8909"/>
                    <a:pt x="5138" y="7932"/>
                  </a:cubicBezTo>
                  <a:cubicBezTo>
                    <a:pt x="4888" y="7631"/>
                    <a:pt x="4587" y="7355"/>
                    <a:pt x="4437" y="7004"/>
                  </a:cubicBezTo>
                  <a:cubicBezTo>
                    <a:pt x="4336" y="6679"/>
                    <a:pt x="4361" y="6328"/>
                    <a:pt x="4386" y="5977"/>
                  </a:cubicBezTo>
                  <a:cubicBezTo>
                    <a:pt x="4462" y="4674"/>
                    <a:pt x="4111" y="3571"/>
                    <a:pt x="3710" y="2368"/>
                  </a:cubicBezTo>
                  <a:cubicBezTo>
                    <a:pt x="3409" y="1516"/>
                    <a:pt x="3058" y="438"/>
                    <a:pt x="2106" y="87"/>
                  </a:cubicBezTo>
                  <a:cubicBezTo>
                    <a:pt x="1950" y="29"/>
                    <a:pt x="1784" y="0"/>
                    <a:pt x="1617"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5702222" y="4245197"/>
              <a:ext cx="165015" cy="272813"/>
            </a:xfrm>
            <a:custGeom>
              <a:avLst/>
              <a:gdLst/>
              <a:ahLst/>
              <a:cxnLst/>
              <a:rect l="l" t="t" r="r" b="b"/>
              <a:pathLst>
                <a:path w="3184" h="5264" extrusionOk="0">
                  <a:moveTo>
                    <a:pt x="1883" y="0"/>
                  </a:moveTo>
                  <a:cubicBezTo>
                    <a:pt x="1448" y="0"/>
                    <a:pt x="1073" y="202"/>
                    <a:pt x="802" y="577"/>
                  </a:cubicBezTo>
                  <a:cubicBezTo>
                    <a:pt x="76" y="1680"/>
                    <a:pt x="25" y="3810"/>
                    <a:pt x="0" y="5088"/>
                  </a:cubicBezTo>
                  <a:cubicBezTo>
                    <a:pt x="205" y="5067"/>
                    <a:pt x="412" y="5055"/>
                    <a:pt x="619" y="5055"/>
                  </a:cubicBezTo>
                  <a:cubicBezTo>
                    <a:pt x="1124" y="5055"/>
                    <a:pt x="1634" y="5122"/>
                    <a:pt x="2131" y="5264"/>
                  </a:cubicBezTo>
                  <a:cubicBezTo>
                    <a:pt x="2431" y="4086"/>
                    <a:pt x="2732" y="2883"/>
                    <a:pt x="3008" y="1680"/>
                  </a:cubicBezTo>
                  <a:cubicBezTo>
                    <a:pt x="3183" y="903"/>
                    <a:pt x="3058" y="176"/>
                    <a:pt x="2156" y="26"/>
                  </a:cubicBezTo>
                  <a:cubicBezTo>
                    <a:pt x="2063" y="9"/>
                    <a:pt x="1972" y="0"/>
                    <a:pt x="188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5682735" y="4452913"/>
              <a:ext cx="335160" cy="150866"/>
            </a:xfrm>
            <a:custGeom>
              <a:avLst/>
              <a:gdLst/>
              <a:ahLst/>
              <a:cxnLst/>
              <a:rect l="l" t="t" r="r" b="b"/>
              <a:pathLst>
                <a:path w="6467" h="2911" extrusionOk="0">
                  <a:moveTo>
                    <a:pt x="2944" y="1"/>
                  </a:moveTo>
                  <a:cubicBezTo>
                    <a:pt x="2865" y="1"/>
                    <a:pt x="2729" y="180"/>
                    <a:pt x="2682" y="203"/>
                  </a:cubicBezTo>
                  <a:cubicBezTo>
                    <a:pt x="2582" y="278"/>
                    <a:pt x="2482" y="354"/>
                    <a:pt x="2356" y="404"/>
                  </a:cubicBezTo>
                  <a:cubicBezTo>
                    <a:pt x="2131" y="504"/>
                    <a:pt x="1880" y="554"/>
                    <a:pt x="1630" y="579"/>
                  </a:cubicBezTo>
                  <a:cubicBezTo>
                    <a:pt x="1564" y="587"/>
                    <a:pt x="1497" y="590"/>
                    <a:pt x="1429" y="590"/>
                  </a:cubicBezTo>
                  <a:cubicBezTo>
                    <a:pt x="1052" y="590"/>
                    <a:pt x="637" y="481"/>
                    <a:pt x="276" y="354"/>
                  </a:cubicBezTo>
                  <a:cubicBezTo>
                    <a:pt x="276" y="704"/>
                    <a:pt x="226" y="1055"/>
                    <a:pt x="151" y="1406"/>
                  </a:cubicBezTo>
                  <a:cubicBezTo>
                    <a:pt x="51" y="1807"/>
                    <a:pt x="0" y="2258"/>
                    <a:pt x="376" y="2509"/>
                  </a:cubicBezTo>
                  <a:cubicBezTo>
                    <a:pt x="677" y="2735"/>
                    <a:pt x="1103" y="2785"/>
                    <a:pt x="1479" y="2810"/>
                  </a:cubicBezTo>
                  <a:cubicBezTo>
                    <a:pt x="2381" y="2860"/>
                    <a:pt x="3309" y="2910"/>
                    <a:pt x="4211" y="2910"/>
                  </a:cubicBezTo>
                  <a:lnTo>
                    <a:pt x="4386" y="2910"/>
                  </a:lnTo>
                  <a:cubicBezTo>
                    <a:pt x="4988" y="2910"/>
                    <a:pt x="5589" y="2885"/>
                    <a:pt x="6116" y="2559"/>
                  </a:cubicBezTo>
                  <a:cubicBezTo>
                    <a:pt x="6116" y="2559"/>
                    <a:pt x="6141" y="2534"/>
                    <a:pt x="6141" y="2534"/>
                  </a:cubicBezTo>
                  <a:cubicBezTo>
                    <a:pt x="6341" y="2409"/>
                    <a:pt x="6467" y="2208"/>
                    <a:pt x="6467" y="1983"/>
                  </a:cubicBezTo>
                  <a:cubicBezTo>
                    <a:pt x="6467" y="1782"/>
                    <a:pt x="6316" y="1607"/>
                    <a:pt x="6141" y="1481"/>
                  </a:cubicBezTo>
                  <a:cubicBezTo>
                    <a:pt x="5990" y="1381"/>
                    <a:pt x="5790" y="1306"/>
                    <a:pt x="5589" y="1281"/>
                  </a:cubicBezTo>
                  <a:cubicBezTo>
                    <a:pt x="5264" y="1181"/>
                    <a:pt x="4963" y="1131"/>
                    <a:pt x="4637" y="1055"/>
                  </a:cubicBezTo>
                  <a:cubicBezTo>
                    <a:pt x="4411" y="1030"/>
                    <a:pt x="4186" y="980"/>
                    <a:pt x="3960" y="905"/>
                  </a:cubicBezTo>
                  <a:cubicBezTo>
                    <a:pt x="3735" y="830"/>
                    <a:pt x="3509" y="679"/>
                    <a:pt x="3334" y="529"/>
                  </a:cubicBezTo>
                  <a:cubicBezTo>
                    <a:pt x="3234" y="429"/>
                    <a:pt x="3158" y="329"/>
                    <a:pt x="3083" y="228"/>
                  </a:cubicBezTo>
                  <a:cubicBezTo>
                    <a:pt x="3058" y="178"/>
                    <a:pt x="3008" y="28"/>
                    <a:pt x="2958" y="3"/>
                  </a:cubicBezTo>
                  <a:cubicBezTo>
                    <a:pt x="2953" y="1"/>
                    <a:pt x="2949" y="1"/>
                    <a:pt x="29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173730" y="4409846"/>
              <a:ext cx="315673" cy="140242"/>
            </a:xfrm>
            <a:custGeom>
              <a:avLst/>
              <a:gdLst/>
              <a:ahLst/>
              <a:cxnLst/>
              <a:rect l="l" t="t" r="r" b="b"/>
              <a:pathLst>
                <a:path w="6091" h="2706" extrusionOk="0">
                  <a:moveTo>
                    <a:pt x="2840" y="0"/>
                  </a:moveTo>
                  <a:cubicBezTo>
                    <a:pt x="2772" y="0"/>
                    <a:pt x="2694" y="45"/>
                    <a:pt x="2632" y="107"/>
                  </a:cubicBezTo>
                  <a:cubicBezTo>
                    <a:pt x="2456" y="232"/>
                    <a:pt x="2231" y="282"/>
                    <a:pt x="2030" y="307"/>
                  </a:cubicBezTo>
                  <a:cubicBezTo>
                    <a:pt x="1790" y="349"/>
                    <a:pt x="1549" y="369"/>
                    <a:pt x="1308" y="369"/>
                  </a:cubicBezTo>
                  <a:cubicBezTo>
                    <a:pt x="973" y="369"/>
                    <a:pt x="637" y="330"/>
                    <a:pt x="301" y="257"/>
                  </a:cubicBezTo>
                  <a:lnTo>
                    <a:pt x="301" y="257"/>
                  </a:lnTo>
                  <a:cubicBezTo>
                    <a:pt x="376" y="533"/>
                    <a:pt x="251" y="784"/>
                    <a:pt x="176" y="1059"/>
                  </a:cubicBezTo>
                  <a:cubicBezTo>
                    <a:pt x="25" y="1611"/>
                    <a:pt x="0" y="2488"/>
                    <a:pt x="702" y="2663"/>
                  </a:cubicBezTo>
                  <a:cubicBezTo>
                    <a:pt x="820" y="2693"/>
                    <a:pt x="942" y="2703"/>
                    <a:pt x="1064" y="2703"/>
                  </a:cubicBezTo>
                  <a:cubicBezTo>
                    <a:pt x="1255" y="2703"/>
                    <a:pt x="1447" y="2679"/>
                    <a:pt x="1629" y="2663"/>
                  </a:cubicBezTo>
                  <a:cubicBezTo>
                    <a:pt x="1814" y="2649"/>
                    <a:pt x="2000" y="2643"/>
                    <a:pt x="2187" y="2643"/>
                  </a:cubicBezTo>
                  <a:cubicBezTo>
                    <a:pt x="2810" y="2643"/>
                    <a:pt x="3438" y="2705"/>
                    <a:pt x="4053" y="2705"/>
                  </a:cubicBezTo>
                  <a:cubicBezTo>
                    <a:pt x="4526" y="2705"/>
                    <a:pt x="4991" y="2669"/>
                    <a:pt x="5439" y="2538"/>
                  </a:cubicBezTo>
                  <a:cubicBezTo>
                    <a:pt x="5714" y="2463"/>
                    <a:pt x="6040" y="2262"/>
                    <a:pt x="6090" y="2012"/>
                  </a:cubicBezTo>
                  <a:cubicBezTo>
                    <a:pt x="6090" y="1962"/>
                    <a:pt x="6090" y="1886"/>
                    <a:pt x="6090" y="1836"/>
                  </a:cubicBezTo>
                  <a:cubicBezTo>
                    <a:pt x="6015" y="1561"/>
                    <a:pt x="5689" y="1435"/>
                    <a:pt x="5389" y="1360"/>
                  </a:cubicBezTo>
                  <a:cubicBezTo>
                    <a:pt x="5138" y="1310"/>
                    <a:pt x="4862" y="1260"/>
                    <a:pt x="4612" y="1210"/>
                  </a:cubicBezTo>
                  <a:cubicBezTo>
                    <a:pt x="4411" y="1134"/>
                    <a:pt x="4261" y="1034"/>
                    <a:pt x="4085" y="959"/>
                  </a:cubicBezTo>
                  <a:cubicBezTo>
                    <a:pt x="3659" y="733"/>
                    <a:pt x="3283" y="558"/>
                    <a:pt x="3008" y="132"/>
                  </a:cubicBezTo>
                  <a:cubicBezTo>
                    <a:pt x="2983" y="82"/>
                    <a:pt x="2933" y="32"/>
                    <a:pt x="2882" y="7"/>
                  </a:cubicBezTo>
                  <a:cubicBezTo>
                    <a:pt x="2869" y="2"/>
                    <a:pt x="2855" y="0"/>
                    <a:pt x="28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5620389" y="2885919"/>
              <a:ext cx="435184" cy="1491039"/>
            </a:xfrm>
            <a:custGeom>
              <a:avLst/>
              <a:gdLst/>
              <a:ahLst/>
              <a:cxnLst/>
              <a:rect l="l" t="t" r="r" b="b"/>
              <a:pathLst>
                <a:path w="8397" h="28770" extrusionOk="0">
                  <a:moveTo>
                    <a:pt x="3635" y="1"/>
                  </a:moveTo>
                  <a:cubicBezTo>
                    <a:pt x="3304" y="1"/>
                    <a:pt x="2977" y="81"/>
                    <a:pt x="2682" y="264"/>
                  </a:cubicBezTo>
                  <a:cubicBezTo>
                    <a:pt x="2156" y="564"/>
                    <a:pt x="1880" y="1066"/>
                    <a:pt x="1604" y="1592"/>
                  </a:cubicBezTo>
                  <a:cubicBezTo>
                    <a:pt x="1454" y="1918"/>
                    <a:pt x="1304" y="2219"/>
                    <a:pt x="1153" y="2544"/>
                  </a:cubicBezTo>
                  <a:cubicBezTo>
                    <a:pt x="802" y="3221"/>
                    <a:pt x="477" y="3923"/>
                    <a:pt x="276" y="4650"/>
                  </a:cubicBezTo>
                  <a:cubicBezTo>
                    <a:pt x="51" y="5402"/>
                    <a:pt x="0" y="6204"/>
                    <a:pt x="201" y="6930"/>
                  </a:cubicBezTo>
                  <a:cubicBezTo>
                    <a:pt x="351" y="7407"/>
                    <a:pt x="627" y="7657"/>
                    <a:pt x="827" y="8058"/>
                  </a:cubicBezTo>
                  <a:cubicBezTo>
                    <a:pt x="1103" y="8584"/>
                    <a:pt x="1279" y="9161"/>
                    <a:pt x="1304" y="9737"/>
                  </a:cubicBezTo>
                  <a:cubicBezTo>
                    <a:pt x="1329" y="10138"/>
                    <a:pt x="1254" y="10564"/>
                    <a:pt x="1254" y="10965"/>
                  </a:cubicBezTo>
                  <a:cubicBezTo>
                    <a:pt x="1203" y="11918"/>
                    <a:pt x="1404" y="12845"/>
                    <a:pt x="1629" y="13747"/>
                  </a:cubicBezTo>
                  <a:cubicBezTo>
                    <a:pt x="1730" y="14098"/>
                    <a:pt x="1855" y="14449"/>
                    <a:pt x="1855" y="14825"/>
                  </a:cubicBezTo>
                  <a:cubicBezTo>
                    <a:pt x="1880" y="15126"/>
                    <a:pt x="1830" y="15427"/>
                    <a:pt x="1805" y="15752"/>
                  </a:cubicBezTo>
                  <a:cubicBezTo>
                    <a:pt x="1755" y="16554"/>
                    <a:pt x="1905" y="17382"/>
                    <a:pt x="1955" y="18209"/>
                  </a:cubicBezTo>
                  <a:cubicBezTo>
                    <a:pt x="2005" y="19036"/>
                    <a:pt x="1830" y="19712"/>
                    <a:pt x="1529" y="20489"/>
                  </a:cubicBezTo>
                  <a:cubicBezTo>
                    <a:pt x="1329" y="20991"/>
                    <a:pt x="1203" y="21517"/>
                    <a:pt x="1203" y="22043"/>
                  </a:cubicBezTo>
                  <a:cubicBezTo>
                    <a:pt x="1203" y="22845"/>
                    <a:pt x="1329" y="23697"/>
                    <a:pt x="1103" y="24474"/>
                  </a:cubicBezTo>
                  <a:cubicBezTo>
                    <a:pt x="1028" y="24725"/>
                    <a:pt x="928" y="24950"/>
                    <a:pt x="827" y="25176"/>
                  </a:cubicBezTo>
                  <a:cubicBezTo>
                    <a:pt x="426" y="26179"/>
                    <a:pt x="251" y="27256"/>
                    <a:pt x="101" y="28309"/>
                  </a:cubicBezTo>
                  <a:cubicBezTo>
                    <a:pt x="76" y="28359"/>
                    <a:pt x="126" y="28434"/>
                    <a:pt x="176" y="28434"/>
                  </a:cubicBezTo>
                  <a:cubicBezTo>
                    <a:pt x="552" y="28484"/>
                    <a:pt x="1830" y="28735"/>
                    <a:pt x="1930" y="28735"/>
                  </a:cubicBezTo>
                  <a:cubicBezTo>
                    <a:pt x="2128" y="28760"/>
                    <a:pt x="2322" y="28770"/>
                    <a:pt x="2513" y="28770"/>
                  </a:cubicBezTo>
                  <a:cubicBezTo>
                    <a:pt x="3155" y="28770"/>
                    <a:pt x="3769" y="28661"/>
                    <a:pt x="4389" y="28661"/>
                  </a:cubicBezTo>
                  <a:cubicBezTo>
                    <a:pt x="4686" y="28661"/>
                    <a:pt x="4984" y="28686"/>
                    <a:pt x="5289" y="28760"/>
                  </a:cubicBezTo>
                  <a:cubicBezTo>
                    <a:pt x="5339" y="28760"/>
                    <a:pt x="5389" y="28735"/>
                    <a:pt x="5414" y="28685"/>
                  </a:cubicBezTo>
                  <a:cubicBezTo>
                    <a:pt x="6291" y="26279"/>
                    <a:pt x="6968" y="23823"/>
                    <a:pt x="7419" y="21316"/>
                  </a:cubicBezTo>
                  <a:cubicBezTo>
                    <a:pt x="7569" y="20590"/>
                    <a:pt x="7469" y="19888"/>
                    <a:pt x="7494" y="19186"/>
                  </a:cubicBezTo>
                  <a:cubicBezTo>
                    <a:pt x="7494" y="18910"/>
                    <a:pt x="7594" y="18509"/>
                    <a:pt x="7670" y="18259"/>
                  </a:cubicBezTo>
                  <a:cubicBezTo>
                    <a:pt x="8071" y="16830"/>
                    <a:pt x="8396" y="15477"/>
                    <a:pt x="8146" y="13998"/>
                  </a:cubicBezTo>
                  <a:cubicBezTo>
                    <a:pt x="8071" y="13522"/>
                    <a:pt x="8021" y="13046"/>
                    <a:pt x="7970" y="12569"/>
                  </a:cubicBezTo>
                  <a:cubicBezTo>
                    <a:pt x="7845" y="11266"/>
                    <a:pt x="7795" y="9938"/>
                    <a:pt x="7720" y="8635"/>
                  </a:cubicBezTo>
                  <a:cubicBezTo>
                    <a:pt x="7670" y="7356"/>
                    <a:pt x="7494" y="6128"/>
                    <a:pt x="7294" y="4875"/>
                  </a:cubicBezTo>
                  <a:cubicBezTo>
                    <a:pt x="7244" y="4424"/>
                    <a:pt x="7294" y="4023"/>
                    <a:pt x="7143" y="3572"/>
                  </a:cubicBezTo>
                  <a:cubicBezTo>
                    <a:pt x="6943" y="2970"/>
                    <a:pt x="6717" y="2394"/>
                    <a:pt x="6391" y="1893"/>
                  </a:cubicBezTo>
                  <a:cubicBezTo>
                    <a:pt x="5940" y="1116"/>
                    <a:pt x="5264" y="439"/>
                    <a:pt x="4411" y="138"/>
                  </a:cubicBezTo>
                  <a:cubicBezTo>
                    <a:pt x="4158" y="50"/>
                    <a:pt x="3895" y="1"/>
                    <a:pt x="36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5713882" y="2231415"/>
              <a:ext cx="478097" cy="829271"/>
            </a:xfrm>
            <a:custGeom>
              <a:avLst/>
              <a:gdLst/>
              <a:ahLst/>
              <a:cxnLst/>
              <a:rect l="l" t="t" r="r" b="b"/>
              <a:pathLst>
                <a:path w="9225" h="16001" extrusionOk="0">
                  <a:moveTo>
                    <a:pt x="5703" y="0"/>
                  </a:moveTo>
                  <a:cubicBezTo>
                    <a:pt x="5565" y="0"/>
                    <a:pt x="5427" y="19"/>
                    <a:pt x="5289" y="60"/>
                  </a:cubicBezTo>
                  <a:cubicBezTo>
                    <a:pt x="5114" y="111"/>
                    <a:pt x="4963" y="186"/>
                    <a:pt x="4838" y="286"/>
                  </a:cubicBezTo>
                  <a:cubicBezTo>
                    <a:pt x="3785" y="938"/>
                    <a:pt x="2883" y="1840"/>
                    <a:pt x="2357" y="2968"/>
                  </a:cubicBezTo>
                  <a:cubicBezTo>
                    <a:pt x="1931" y="3920"/>
                    <a:pt x="1705" y="4923"/>
                    <a:pt x="1530" y="5925"/>
                  </a:cubicBezTo>
                  <a:cubicBezTo>
                    <a:pt x="1405" y="6523"/>
                    <a:pt x="366" y="13620"/>
                    <a:pt x="8" y="13620"/>
                  </a:cubicBezTo>
                  <a:cubicBezTo>
                    <a:pt x="6" y="13620"/>
                    <a:pt x="3" y="13620"/>
                    <a:pt x="1" y="13619"/>
                  </a:cubicBezTo>
                  <a:lnTo>
                    <a:pt x="1" y="13619"/>
                  </a:lnTo>
                  <a:cubicBezTo>
                    <a:pt x="402" y="13745"/>
                    <a:pt x="828" y="13845"/>
                    <a:pt x="1254" y="13995"/>
                  </a:cubicBezTo>
                  <a:cubicBezTo>
                    <a:pt x="1831" y="14221"/>
                    <a:pt x="2432" y="14447"/>
                    <a:pt x="3008" y="14697"/>
                  </a:cubicBezTo>
                  <a:cubicBezTo>
                    <a:pt x="4161" y="15173"/>
                    <a:pt x="5289" y="15700"/>
                    <a:pt x="6517" y="16000"/>
                  </a:cubicBezTo>
                  <a:cubicBezTo>
                    <a:pt x="6668" y="15875"/>
                    <a:pt x="6793" y="15750"/>
                    <a:pt x="6918" y="15524"/>
                  </a:cubicBezTo>
                  <a:cubicBezTo>
                    <a:pt x="7194" y="14898"/>
                    <a:pt x="7420" y="14171"/>
                    <a:pt x="7520" y="13494"/>
                  </a:cubicBezTo>
                  <a:cubicBezTo>
                    <a:pt x="7896" y="11013"/>
                    <a:pt x="8096" y="8331"/>
                    <a:pt x="8723" y="5900"/>
                  </a:cubicBezTo>
                  <a:cubicBezTo>
                    <a:pt x="9024" y="4797"/>
                    <a:pt x="9224" y="3544"/>
                    <a:pt x="8898" y="2416"/>
                  </a:cubicBezTo>
                  <a:cubicBezTo>
                    <a:pt x="8723" y="1865"/>
                    <a:pt x="8372" y="1364"/>
                    <a:pt x="7946" y="963"/>
                  </a:cubicBezTo>
                  <a:cubicBezTo>
                    <a:pt x="7394" y="487"/>
                    <a:pt x="6718" y="186"/>
                    <a:pt x="6041" y="35"/>
                  </a:cubicBezTo>
                  <a:cubicBezTo>
                    <a:pt x="5928" y="13"/>
                    <a:pt x="5816" y="0"/>
                    <a:pt x="570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5838574" y="2420422"/>
              <a:ext cx="622277" cy="841605"/>
            </a:xfrm>
            <a:custGeom>
              <a:avLst/>
              <a:gdLst/>
              <a:ahLst/>
              <a:cxnLst/>
              <a:rect l="l" t="t" r="r" b="b"/>
              <a:pathLst>
                <a:path w="12007" h="16239" extrusionOk="0">
                  <a:moveTo>
                    <a:pt x="1913" y="0"/>
                  </a:moveTo>
                  <a:cubicBezTo>
                    <a:pt x="1827" y="0"/>
                    <a:pt x="1741" y="8"/>
                    <a:pt x="1655" y="23"/>
                  </a:cubicBezTo>
                  <a:cubicBezTo>
                    <a:pt x="928" y="148"/>
                    <a:pt x="402" y="774"/>
                    <a:pt x="201" y="1476"/>
                  </a:cubicBezTo>
                  <a:cubicBezTo>
                    <a:pt x="1" y="2178"/>
                    <a:pt x="51" y="2905"/>
                    <a:pt x="126" y="3632"/>
                  </a:cubicBezTo>
                  <a:cubicBezTo>
                    <a:pt x="227" y="4308"/>
                    <a:pt x="327" y="5010"/>
                    <a:pt x="653" y="5637"/>
                  </a:cubicBezTo>
                  <a:cubicBezTo>
                    <a:pt x="953" y="6238"/>
                    <a:pt x="1404" y="6739"/>
                    <a:pt x="1755" y="7316"/>
                  </a:cubicBezTo>
                  <a:cubicBezTo>
                    <a:pt x="2056" y="7867"/>
                    <a:pt x="2232" y="8469"/>
                    <a:pt x="2507" y="9045"/>
                  </a:cubicBezTo>
                  <a:cubicBezTo>
                    <a:pt x="2983" y="10048"/>
                    <a:pt x="3811" y="10524"/>
                    <a:pt x="4738" y="10950"/>
                  </a:cubicBezTo>
                  <a:cubicBezTo>
                    <a:pt x="5039" y="11075"/>
                    <a:pt x="5364" y="11226"/>
                    <a:pt x="5690" y="11376"/>
                  </a:cubicBezTo>
                  <a:cubicBezTo>
                    <a:pt x="7144" y="12053"/>
                    <a:pt x="8547" y="12880"/>
                    <a:pt x="9826" y="13882"/>
                  </a:cubicBezTo>
                  <a:cubicBezTo>
                    <a:pt x="9450" y="14233"/>
                    <a:pt x="9099" y="14684"/>
                    <a:pt x="9074" y="15186"/>
                  </a:cubicBezTo>
                  <a:cubicBezTo>
                    <a:pt x="9049" y="15700"/>
                    <a:pt x="9432" y="16239"/>
                    <a:pt x="9918" y="16239"/>
                  </a:cubicBezTo>
                  <a:cubicBezTo>
                    <a:pt x="9929" y="16239"/>
                    <a:pt x="9940" y="16239"/>
                    <a:pt x="9951" y="16238"/>
                  </a:cubicBezTo>
                  <a:cubicBezTo>
                    <a:pt x="10252" y="15912"/>
                    <a:pt x="10302" y="15436"/>
                    <a:pt x="10502" y="15035"/>
                  </a:cubicBezTo>
                  <a:cubicBezTo>
                    <a:pt x="10778" y="14534"/>
                    <a:pt x="11630" y="14534"/>
                    <a:pt x="11806" y="14158"/>
                  </a:cubicBezTo>
                  <a:cubicBezTo>
                    <a:pt x="12006" y="13757"/>
                    <a:pt x="11555" y="13206"/>
                    <a:pt x="11329" y="12930"/>
                  </a:cubicBezTo>
                  <a:cubicBezTo>
                    <a:pt x="10703" y="12103"/>
                    <a:pt x="9700" y="11627"/>
                    <a:pt x="9049" y="10825"/>
                  </a:cubicBezTo>
                  <a:cubicBezTo>
                    <a:pt x="8823" y="10549"/>
                    <a:pt x="8673" y="10198"/>
                    <a:pt x="8472" y="9897"/>
                  </a:cubicBezTo>
                  <a:cubicBezTo>
                    <a:pt x="8121" y="9396"/>
                    <a:pt x="7695" y="8970"/>
                    <a:pt x="7194" y="8669"/>
                  </a:cubicBezTo>
                  <a:cubicBezTo>
                    <a:pt x="6217" y="8043"/>
                    <a:pt x="5866" y="7165"/>
                    <a:pt x="5389" y="6138"/>
                  </a:cubicBezTo>
                  <a:cubicBezTo>
                    <a:pt x="5239" y="5837"/>
                    <a:pt x="5089" y="5511"/>
                    <a:pt x="4988" y="5160"/>
                  </a:cubicBezTo>
                  <a:cubicBezTo>
                    <a:pt x="4888" y="4734"/>
                    <a:pt x="4888" y="4283"/>
                    <a:pt x="4838" y="3832"/>
                  </a:cubicBezTo>
                  <a:cubicBezTo>
                    <a:pt x="4738" y="3206"/>
                    <a:pt x="4487" y="2604"/>
                    <a:pt x="4212" y="2028"/>
                  </a:cubicBezTo>
                  <a:cubicBezTo>
                    <a:pt x="3961" y="1501"/>
                    <a:pt x="3660" y="975"/>
                    <a:pt x="3234" y="574"/>
                  </a:cubicBezTo>
                  <a:cubicBezTo>
                    <a:pt x="2872" y="233"/>
                    <a:pt x="2400" y="0"/>
                    <a:pt x="191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6026960" y="2233643"/>
              <a:ext cx="288413" cy="336041"/>
            </a:xfrm>
            <a:custGeom>
              <a:avLst/>
              <a:gdLst/>
              <a:ahLst/>
              <a:cxnLst/>
              <a:rect l="l" t="t" r="r" b="b"/>
              <a:pathLst>
                <a:path w="5565" h="6484" extrusionOk="0">
                  <a:moveTo>
                    <a:pt x="1772" y="1"/>
                  </a:moveTo>
                  <a:cubicBezTo>
                    <a:pt x="1596" y="1"/>
                    <a:pt x="1421" y="29"/>
                    <a:pt x="1253" y="93"/>
                  </a:cubicBezTo>
                  <a:cubicBezTo>
                    <a:pt x="1028" y="168"/>
                    <a:pt x="827" y="343"/>
                    <a:pt x="677" y="544"/>
                  </a:cubicBezTo>
                  <a:cubicBezTo>
                    <a:pt x="526" y="719"/>
                    <a:pt x="401" y="970"/>
                    <a:pt x="351" y="1195"/>
                  </a:cubicBezTo>
                  <a:cubicBezTo>
                    <a:pt x="0" y="2449"/>
                    <a:pt x="476" y="3977"/>
                    <a:pt x="1003" y="5105"/>
                  </a:cubicBezTo>
                  <a:cubicBezTo>
                    <a:pt x="1203" y="5506"/>
                    <a:pt x="1278" y="6208"/>
                    <a:pt x="1729" y="6434"/>
                  </a:cubicBezTo>
                  <a:cubicBezTo>
                    <a:pt x="1805" y="6469"/>
                    <a:pt x="1875" y="6483"/>
                    <a:pt x="1942" y="6483"/>
                  </a:cubicBezTo>
                  <a:cubicBezTo>
                    <a:pt x="2161" y="6483"/>
                    <a:pt x="2339" y="6323"/>
                    <a:pt x="2531" y="6208"/>
                  </a:cubicBezTo>
                  <a:cubicBezTo>
                    <a:pt x="2857" y="6058"/>
                    <a:pt x="3183" y="5932"/>
                    <a:pt x="3509" y="5757"/>
                  </a:cubicBezTo>
                  <a:cubicBezTo>
                    <a:pt x="4186" y="5406"/>
                    <a:pt x="4887" y="5005"/>
                    <a:pt x="5564" y="4604"/>
                  </a:cubicBezTo>
                  <a:cubicBezTo>
                    <a:pt x="5188" y="2900"/>
                    <a:pt x="4386" y="1170"/>
                    <a:pt x="2857" y="318"/>
                  </a:cubicBezTo>
                  <a:cubicBezTo>
                    <a:pt x="2533" y="130"/>
                    <a:pt x="2150" y="1"/>
                    <a:pt x="1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5919111" y="1982031"/>
              <a:ext cx="250735" cy="359207"/>
            </a:xfrm>
            <a:custGeom>
              <a:avLst/>
              <a:gdLst/>
              <a:ahLst/>
              <a:cxnLst/>
              <a:rect l="l" t="t" r="r" b="b"/>
              <a:pathLst>
                <a:path w="4838" h="6931" extrusionOk="0">
                  <a:moveTo>
                    <a:pt x="3339" y="0"/>
                  </a:moveTo>
                  <a:cubicBezTo>
                    <a:pt x="2575" y="0"/>
                    <a:pt x="1711" y="469"/>
                    <a:pt x="1429" y="1163"/>
                  </a:cubicBezTo>
                  <a:cubicBezTo>
                    <a:pt x="1229" y="1690"/>
                    <a:pt x="1229" y="2241"/>
                    <a:pt x="1179" y="2792"/>
                  </a:cubicBezTo>
                  <a:cubicBezTo>
                    <a:pt x="1129" y="3294"/>
                    <a:pt x="1028" y="3770"/>
                    <a:pt x="903" y="4196"/>
                  </a:cubicBezTo>
                  <a:cubicBezTo>
                    <a:pt x="728" y="4772"/>
                    <a:pt x="502" y="5299"/>
                    <a:pt x="277" y="5900"/>
                  </a:cubicBezTo>
                  <a:cubicBezTo>
                    <a:pt x="1" y="6702"/>
                    <a:pt x="978" y="6928"/>
                    <a:pt x="1605" y="6928"/>
                  </a:cubicBezTo>
                  <a:cubicBezTo>
                    <a:pt x="1647" y="6930"/>
                    <a:pt x="1688" y="6931"/>
                    <a:pt x="1730" y="6931"/>
                  </a:cubicBezTo>
                  <a:cubicBezTo>
                    <a:pt x="2161" y="6931"/>
                    <a:pt x="2574" y="6819"/>
                    <a:pt x="3008" y="6727"/>
                  </a:cubicBezTo>
                  <a:cubicBezTo>
                    <a:pt x="3084" y="6727"/>
                    <a:pt x="3184" y="6702"/>
                    <a:pt x="3259" y="6627"/>
                  </a:cubicBezTo>
                  <a:cubicBezTo>
                    <a:pt x="3284" y="6552"/>
                    <a:pt x="3309" y="6477"/>
                    <a:pt x="3309" y="6401"/>
                  </a:cubicBezTo>
                  <a:cubicBezTo>
                    <a:pt x="3359" y="5725"/>
                    <a:pt x="3409" y="4772"/>
                    <a:pt x="3785" y="4171"/>
                  </a:cubicBezTo>
                  <a:cubicBezTo>
                    <a:pt x="4011" y="3845"/>
                    <a:pt x="4337" y="3544"/>
                    <a:pt x="4387" y="3118"/>
                  </a:cubicBezTo>
                  <a:cubicBezTo>
                    <a:pt x="4487" y="2266"/>
                    <a:pt x="4838" y="311"/>
                    <a:pt x="3685" y="35"/>
                  </a:cubicBezTo>
                  <a:cubicBezTo>
                    <a:pt x="3574" y="12"/>
                    <a:pt x="3457" y="0"/>
                    <a:pt x="333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5955493" y="1910926"/>
              <a:ext cx="223474" cy="222127"/>
            </a:xfrm>
            <a:custGeom>
              <a:avLst/>
              <a:gdLst/>
              <a:ahLst/>
              <a:cxnLst/>
              <a:rect l="l" t="t" r="r" b="b"/>
              <a:pathLst>
                <a:path w="4312" h="4286" extrusionOk="0">
                  <a:moveTo>
                    <a:pt x="3254" y="0"/>
                  </a:moveTo>
                  <a:cubicBezTo>
                    <a:pt x="2939" y="0"/>
                    <a:pt x="2632" y="102"/>
                    <a:pt x="2407" y="305"/>
                  </a:cubicBezTo>
                  <a:cubicBezTo>
                    <a:pt x="2281" y="405"/>
                    <a:pt x="2181" y="530"/>
                    <a:pt x="2056" y="605"/>
                  </a:cubicBezTo>
                  <a:cubicBezTo>
                    <a:pt x="1981" y="630"/>
                    <a:pt x="1905" y="630"/>
                    <a:pt x="1830" y="655"/>
                  </a:cubicBezTo>
                  <a:cubicBezTo>
                    <a:pt x="1154" y="756"/>
                    <a:pt x="552" y="1182"/>
                    <a:pt x="176" y="1758"/>
                  </a:cubicBezTo>
                  <a:cubicBezTo>
                    <a:pt x="101" y="1884"/>
                    <a:pt x="26" y="2034"/>
                    <a:pt x="26" y="2184"/>
                  </a:cubicBezTo>
                  <a:cubicBezTo>
                    <a:pt x="1" y="2285"/>
                    <a:pt x="26" y="2410"/>
                    <a:pt x="26" y="2535"/>
                  </a:cubicBezTo>
                  <a:cubicBezTo>
                    <a:pt x="76" y="2811"/>
                    <a:pt x="126" y="3087"/>
                    <a:pt x="201" y="3362"/>
                  </a:cubicBezTo>
                  <a:cubicBezTo>
                    <a:pt x="226" y="3488"/>
                    <a:pt x="276" y="3613"/>
                    <a:pt x="276" y="3738"/>
                  </a:cubicBezTo>
                  <a:cubicBezTo>
                    <a:pt x="276" y="3838"/>
                    <a:pt x="251" y="3939"/>
                    <a:pt x="301" y="4039"/>
                  </a:cubicBezTo>
                  <a:cubicBezTo>
                    <a:pt x="354" y="4216"/>
                    <a:pt x="453" y="4285"/>
                    <a:pt x="565" y="4285"/>
                  </a:cubicBezTo>
                  <a:cubicBezTo>
                    <a:pt x="721" y="4285"/>
                    <a:pt x="901" y="4150"/>
                    <a:pt x="1003" y="3989"/>
                  </a:cubicBezTo>
                  <a:cubicBezTo>
                    <a:pt x="1128" y="3763"/>
                    <a:pt x="1229" y="3513"/>
                    <a:pt x="1304" y="3262"/>
                  </a:cubicBezTo>
                  <a:cubicBezTo>
                    <a:pt x="1429" y="2961"/>
                    <a:pt x="1580" y="2635"/>
                    <a:pt x="1855" y="2435"/>
                  </a:cubicBezTo>
                  <a:cubicBezTo>
                    <a:pt x="2106" y="2260"/>
                    <a:pt x="2432" y="2184"/>
                    <a:pt x="2758" y="2134"/>
                  </a:cubicBezTo>
                  <a:cubicBezTo>
                    <a:pt x="3108" y="2084"/>
                    <a:pt x="3585" y="2034"/>
                    <a:pt x="3810" y="1783"/>
                  </a:cubicBezTo>
                  <a:cubicBezTo>
                    <a:pt x="4086" y="1483"/>
                    <a:pt x="4311" y="1107"/>
                    <a:pt x="4261" y="706"/>
                  </a:cubicBezTo>
                  <a:cubicBezTo>
                    <a:pt x="4261" y="605"/>
                    <a:pt x="4236" y="505"/>
                    <a:pt x="4186" y="405"/>
                  </a:cubicBezTo>
                  <a:cubicBezTo>
                    <a:pt x="4136" y="330"/>
                    <a:pt x="4036" y="254"/>
                    <a:pt x="3961" y="179"/>
                  </a:cubicBezTo>
                  <a:cubicBezTo>
                    <a:pt x="3785" y="79"/>
                    <a:pt x="3560" y="4"/>
                    <a:pt x="3359" y="4"/>
                  </a:cubicBezTo>
                  <a:cubicBezTo>
                    <a:pt x="3324" y="1"/>
                    <a:pt x="3289" y="0"/>
                    <a:pt x="32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6013952" y="2883949"/>
              <a:ext cx="33842" cy="31614"/>
            </a:xfrm>
            <a:custGeom>
              <a:avLst/>
              <a:gdLst/>
              <a:ahLst/>
              <a:cxnLst/>
              <a:rect l="l" t="t" r="r" b="b"/>
              <a:pathLst>
                <a:path w="653" h="610" extrusionOk="0">
                  <a:moveTo>
                    <a:pt x="26" y="1"/>
                  </a:moveTo>
                  <a:cubicBezTo>
                    <a:pt x="0" y="101"/>
                    <a:pt x="0" y="201"/>
                    <a:pt x="26" y="277"/>
                  </a:cubicBezTo>
                  <a:cubicBezTo>
                    <a:pt x="51" y="427"/>
                    <a:pt x="176" y="527"/>
                    <a:pt x="326" y="577"/>
                  </a:cubicBezTo>
                  <a:cubicBezTo>
                    <a:pt x="351" y="602"/>
                    <a:pt x="376" y="602"/>
                    <a:pt x="401" y="602"/>
                  </a:cubicBezTo>
                  <a:cubicBezTo>
                    <a:pt x="420" y="607"/>
                    <a:pt x="437" y="609"/>
                    <a:pt x="454" y="609"/>
                  </a:cubicBezTo>
                  <a:cubicBezTo>
                    <a:pt x="529" y="609"/>
                    <a:pt x="591" y="568"/>
                    <a:pt x="652" y="527"/>
                  </a:cubicBezTo>
                  <a:lnTo>
                    <a:pt x="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5810018" y="2382434"/>
              <a:ext cx="275404" cy="310646"/>
            </a:xfrm>
            <a:custGeom>
              <a:avLst/>
              <a:gdLst/>
              <a:ahLst/>
              <a:cxnLst/>
              <a:rect l="l" t="t" r="r" b="b"/>
              <a:pathLst>
                <a:path w="5314" h="5994" extrusionOk="0">
                  <a:moveTo>
                    <a:pt x="2594" y="1"/>
                  </a:moveTo>
                  <a:cubicBezTo>
                    <a:pt x="2492" y="1"/>
                    <a:pt x="2388" y="10"/>
                    <a:pt x="2281" y="29"/>
                  </a:cubicBezTo>
                  <a:cubicBezTo>
                    <a:pt x="1730" y="129"/>
                    <a:pt x="1279" y="505"/>
                    <a:pt x="878" y="906"/>
                  </a:cubicBezTo>
                  <a:cubicBezTo>
                    <a:pt x="427" y="1357"/>
                    <a:pt x="176" y="1808"/>
                    <a:pt x="51" y="2360"/>
                  </a:cubicBezTo>
                  <a:cubicBezTo>
                    <a:pt x="26" y="2585"/>
                    <a:pt x="1" y="2836"/>
                    <a:pt x="26" y="3086"/>
                  </a:cubicBezTo>
                  <a:cubicBezTo>
                    <a:pt x="51" y="4064"/>
                    <a:pt x="301" y="5041"/>
                    <a:pt x="527" y="5994"/>
                  </a:cubicBezTo>
                  <a:cubicBezTo>
                    <a:pt x="1053" y="5467"/>
                    <a:pt x="1805" y="5242"/>
                    <a:pt x="2507" y="5016"/>
                  </a:cubicBezTo>
                  <a:cubicBezTo>
                    <a:pt x="3284" y="4791"/>
                    <a:pt x="4036" y="4565"/>
                    <a:pt x="4788" y="4314"/>
                  </a:cubicBezTo>
                  <a:cubicBezTo>
                    <a:pt x="4988" y="4264"/>
                    <a:pt x="5239" y="4164"/>
                    <a:pt x="5289" y="3939"/>
                  </a:cubicBezTo>
                  <a:cubicBezTo>
                    <a:pt x="5314" y="3863"/>
                    <a:pt x="5314" y="3788"/>
                    <a:pt x="5314" y="3713"/>
                  </a:cubicBezTo>
                  <a:cubicBezTo>
                    <a:pt x="5172" y="2368"/>
                    <a:pt x="4231" y="1"/>
                    <a:pt x="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6067228" y="2163109"/>
              <a:ext cx="69706" cy="97433"/>
            </a:xfrm>
            <a:custGeom>
              <a:avLst/>
              <a:gdLst/>
              <a:ahLst/>
              <a:cxnLst/>
              <a:rect l="l" t="t" r="r" b="b"/>
              <a:pathLst>
                <a:path w="1345" h="1880" extrusionOk="0">
                  <a:moveTo>
                    <a:pt x="1278" y="0"/>
                  </a:moveTo>
                  <a:cubicBezTo>
                    <a:pt x="1257" y="0"/>
                    <a:pt x="1225" y="15"/>
                    <a:pt x="1178" y="50"/>
                  </a:cubicBezTo>
                  <a:cubicBezTo>
                    <a:pt x="1078" y="150"/>
                    <a:pt x="952" y="175"/>
                    <a:pt x="802" y="201"/>
                  </a:cubicBezTo>
                  <a:cubicBezTo>
                    <a:pt x="744" y="212"/>
                    <a:pt x="684" y="217"/>
                    <a:pt x="624" y="217"/>
                  </a:cubicBezTo>
                  <a:cubicBezTo>
                    <a:pt x="423" y="217"/>
                    <a:pt x="212" y="164"/>
                    <a:pt x="0" y="125"/>
                  </a:cubicBezTo>
                  <a:lnTo>
                    <a:pt x="0" y="125"/>
                  </a:lnTo>
                  <a:cubicBezTo>
                    <a:pt x="0" y="125"/>
                    <a:pt x="0" y="125"/>
                    <a:pt x="25" y="150"/>
                  </a:cubicBezTo>
                  <a:cubicBezTo>
                    <a:pt x="50" y="201"/>
                    <a:pt x="100" y="276"/>
                    <a:pt x="100" y="301"/>
                  </a:cubicBezTo>
                  <a:cubicBezTo>
                    <a:pt x="150" y="401"/>
                    <a:pt x="201" y="501"/>
                    <a:pt x="226" y="602"/>
                  </a:cubicBezTo>
                  <a:cubicBezTo>
                    <a:pt x="369" y="1008"/>
                    <a:pt x="535" y="1415"/>
                    <a:pt x="529" y="1821"/>
                  </a:cubicBezTo>
                  <a:lnTo>
                    <a:pt x="529" y="1821"/>
                  </a:lnTo>
                  <a:cubicBezTo>
                    <a:pt x="549" y="1546"/>
                    <a:pt x="708" y="1310"/>
                    <a:pt x="802" y="1053"/>
                  </a:cubicBezTo>
                  <a:cubicBezTo>
                    <a:pt x="902" y="752"/>
                    <a:pt x="1078" y="501"/>
                    <a:pt x="1253" y="251"/>
                  </a:cubicBezTo>
                  <a:cubicBezTo>
                    <a:pt x="1292" y="155"/>
                    <a:pt x="1345" y="0"/>
                    <a:pt x="1278" y="0"/>
                  </a:cubicBezTo>
                  <a:close/>
                  <a:moveTo>
                    <a:pt x="529" y="1821"/>
                  </a:moveTo>
                  <a:cubicBezTo>
                    <a:pt x="527" y="1840"/>
                    <a:pt x="526" y="1860"/>
                    <a:pt x="526" y="1880"/>
                  </a:cubicBezTo>
                  <a:cubicBezTo>
                    <a:pt x="527" y="1860"/>
                    <a:pt x="528" y="1841"/>
                    <a:pt x="529" y="182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6091897" y="2108536"/>
              <a:ext cx="39025" cy="20057"/>
            </a:xfrm>
            <a:custGeom>
              <a:avLst/>
              <a:gdLst/>
              <a:ahLst/>
              <a:cxnLst/>
              <a:rect l="l" t="t" r="r" b="b"/>
              <a:pathLst>
                <a:path w="753" h="387" extrusionOk="0">
                  <a:moveTo>
                    <a:pt x="0" y="0"/>
                  </a:moveTo>
                  <a:cubicBezTo>
                    <a:pt x="0" y="51"/>
                    <a:pt x="25" y="101"/>
                    <a:pt x="50" y="151"/>
                  </a:cubicBezTo>
                  <a:cubicBezTo>
                    <a:pt x="100" y="226"/>
                    <a:pt x="151" y="301"/>
                    <a:pt x="226" y="326"/>
                  </a:cubicBezTo>
                  <a:cubicBezTo>
                    <a:pt x="299" y="363"/>
                    <a:pt x="373" y="386"/>
                    <a:pt x="436" y="386"/>
                  </a:cubicBezTo>
                  <a:cubicBezTo>
                    <a:pt x="459" y="386"/>
                    <a:pt x="481" y="383"/>
                    <a:pt x="501" y="376"/>
                  </a:cubicBezTo>
                  <a:cubicBezTo>
                    <a:pt x="627" y="326"/>
                    <a:pt x="702" y="226"/>
                    <a:pt x="752" y="101"/>
                  </a:cubicBezTo>
                  <a:cubicBezTo>
                    <a:pt x="752" y="76"/>
                    <a:pt x="752" y="51"/>
                    <a:pt x="727" y="5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159;p59">
            <a:extLst>
              <a:ext uri="{FF2B5EF4-FFF2-40B4-BE49-F238E27FC236}">
                <a16:creationId xmlns:a16="http://schemas.microsoft.com/office/drawing/2014/main" id="{9CF0BC2F-75FB-ADFE-298E-12433162972C}"/>
              </a:ext>
            </a:extLst>
          </p:cNvPr>
          <p:cNvSpPr/>
          <p:nvPr/>
        </p:nvSpPr>
        <p:spPr>
          <a:xfrm>
            <a:off x="7552581" y="1108504"/>
            <a:ext cx="1492533" cy="1395848"/>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31;p31">
            <a:extLst>
              <a:ext uri="{FF2B5EF4-FFF2-40B4-BE49-F238E27FC236}">
                <a16:creationId xmlns:a16="http://schemas.microsoft.com/office/drawing/2014/main" id="{21068936-929F-8B2F-9D0A-5FE3B0E396B8}"/>
              </a:ext>
            </a:extLst>
          </p:cNvPr>
          <p:cNvSpPr txBox="1">
            <a:spLocks/>
          </p:cNvSpPr>
          <p:nvPr/>
        </p:nvSpPr>
        <p:spPr>
          <a:xfrm>
            <a:off x="573089" y="1040572"/>
            <a:ext cx="6696258" cy="8311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DM Sans"/>
              <a:buNone/>
              <a:defRPr sz="10000" b="0"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ID" sz="3200" dirty="0"/>
              <a:t>Metric </a:t>
            </a:r>
            <a:r>
              <a:rPr lang="en-ID" sz="3200" dirty="0">
                <a:solidFill>
                  <a:schemeClr val="tx1"/>
                </a:solidFill>
              </a:rPr>
              <a:t>Evaluation</a:t>
            </a:r>
          </a:p>
        </p:txBody>
      </p:sp>
      <p:sp>
        <p:nvSpPr>
          <p:cNvPr id="6" name="Google Shape;960;p35">
            <a:extLst>
              <a:ext uri="{FF2B5EF4-FFF2-40B4-BE49-F238E27FC236}">
                <a16:creationId xmlns:a16="http://schemas.microsoft.com/office/drawing/2014/main" id="{2594AEEC-DE6C-A410-64A7-1712530CF310}"/>
              </a:ext>
            </a:extLst>
          </p:cNvPr>
          <p:cNvSpPr txBox="1">
            <a:spLocks/>
          </p:cNvSpPr>
          <p:nvPr/>
        </p:nvSpPr>
        <p:spPr>
          <a:xfrm>
            <a:off x="772195" y="2191530"/>
            <a:ext cx="2799866" cy="1623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2400" dirty="0"/>
              <a:t>01</a:t>
            </a:r>
            <a:r>
              <a:rPr lang="en-US" sz="2400" dirty="0">
                <a:solidFill>
                  <a:srgbClr val="6565B9"/>
                </a:solidFill>
              </a:rPr>
              <a:t> RMSE</a:t>
            </a:r>
            <a:endParaRPr lang="en-US" sz="2400" dirty="0"/>
          </a:p>
          <a:p>
            <a:r>
              <a:rPr lang="en-US" sz="2400" dirty="0"/>
              <a:t>02</a:t>
            </a:r>
            <a:r>
              <a:rPr lang="en-US" sz="2400" dirty="0">
                <a:solidFill>
                  <a:srgbClr val="6565B9"/>
                </a:solidFill>
              </a:rPr>
              <a:t> MAE</a:t>
            </a:r>
            <a:endParaRPr lang="en-US" sz="2400" dirty="0"/>
          </a:p>
          <a:p>
            <a:r>
              <a:rPr lang="en-US" sz="2400" dirty="0"/>
              <a:t>03</a:t>
            </a:r>
            <a:r>
              <a:rPr lang="en-US" sz="2400" dirty="0">
                <a:solidFill>
                  <a:srgbClr val="6565B9"/>
                </a:solidFill>
              </a:rPr>
              <a:t> MAPE</a:t>
            </a:r>
            <a:endParaRPr lang="en-US" sz="2400" dirty="0"/>
          </a:p>
          <a:p>
            <a:r>
              <a:rPr lang="en-US" sz="2400" dirty="0"/>
              <a:t>04</a:t>
            </a:r>
            <a:r>
              <a:rPr lang="en-US" sz="2400" dirty="0">
                <a:solidFill>
                  <a:srgbClr val="6565B9"/>
                </a:solidFill>
              </a:rPr>
              <a:t> R-squared</a:t>
            </a:r>
            <a:endParaRPr lang="en-US" sz="2400" dirty="0"/>
          </a:p>
          <a:p>
            <a:endParaRPr lang="en-ID" dirty="0"/>
          </a:p>
        </p:txBody>
      </p:sp>
    </p:spTree>
    <p:extLst>
      <p:ext uri="{BB962C8B-B14F-4D97-AF65-F5344CB8AC3E}">
        <p14:creationId xmlns:p14="http://schemas.microsoft.com/office/powerpoint/2010/main" val="3422440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125357" y="2370539"/>
            <a:ext cx="6946614" cy="1014900"/>
          </a:xfrm>
          <a:prstGeom prst="rect">
            <a:avLst/>
          </a:prstGeom>
        </p:spPr>
        <p:txBody>
          <a:bodyPr spcFirstLastPara="1" wrap="square" lIns="91425" tIns="91425" rIns="91425" bIns="91425" anchor="b" anchorCtr="0">
            <a:noAutofit/>
          </a:bodyPr>
          <a:lstStyle/>
          <a:p>
            <a:r>
              <a:rPr lang="en-US" sz="5400" dirty="0"/>
              <a:t>0</a:t>
            </a:r>
            <a:r>
              <a:rPr lang="en-US" sz="5400" dirty="0">
                <a:solidFill>
                  <a:srgbClr val="6565B9"/>
                </a:solidFill>
              </a:rPr>
              <a:t>2</a:t>
            </a:r>
            <a:br>
              <a:rPr lang="en-US" sz="5400" dirty="0">
                <a:solidFill>
                  <a:srgbClr val="6565B9"/>
                </a:solidFill>
              </a:rPr>
            </a:br>
            <a:r>
              <a:rPr lang="en-US" sz="5400" dirty="0">
                <a:solidFill>
                  <a:srgbClr val="6565B9"/>
                </a:solidFill>
              </a:rPr>
              <a:t>Data</a:t>
            </a:r>
            <a:r>
              <a:rPr lang="en-US" sz="5400" dirty="0"/>
              <a:t> Understanding</a:t>
            </a:r>
          </a:p>
        </p:txBody>
      </p:sp>
      <p:cxnSp>
        <p:nvCxnSpPr>
          <p:cNvPr id="1125" name="Google Shape;1125;p38"/>
          <p:cNvCxnSpPr/>
          <p:nvPr/>
        </p:nvCxnSpPr>
        <p:spPr>
          <a:xfrm>
            <a:off x="730525" y="4649600"/>
            <a:ext cx="7720500" cy="0"/>
          </a:xfrm>
          <a:prstGeom prst="straightConnector1">
            <a:avLst/>
          </a:prstGeom>
          <a:noFill/>
          <a:ln w="19050" cap="flat" cmpd="sng">
            <a:solidFill>
              <a:schemeClr val="dk1"/>
            </a:solidFill>
            <a:prstDash val="solid"/>
            <a:round/>
            <a:headEnd type="none" w="med" len="med"/>
            <a:tailEnd type="none" w="med" len="med"/>
          </a:ln>
        </p:spPr>
      </p:cxnSp>
      <p:grpSp>
        <p:nvGrpSpPr>
          <p:cNvPr id="1126" name="Google Shape;1126;p38"/>
          <p:cNvGrpSpPr/>
          <p:nvPr/>
        </p:nvGrpSpPr>
        <p:grpSpPr>
          <a:xfrm>
            <a:off x="6584917" y="1206600"/>
            <a:ext cx="2116616" cy="3613918"/>
            <a:chOff x="6584917" y="1206600"/>
            <a:chExt cx="2116616" cy="3613918"/>
          </a:xfrm>
        </p:grpSpPr>
        <p:grpSp>
          <p:nvGrpSpPr>
            <p:cNvPr id="1127" name="Google Shape;1127;p38"/>
            <p:cNvGrpSpPr/>
            <p:nvPr/>
          </p:nvGrpSpPr>
          <p:grpSpPr>
            <a:xfrm>
              <a:off x="6584917" y="1344698"/>
              <a:ext cx="2094499" cy="3334061"/>
              <a:chOff x="6584917" y="1287548"/>
              <a:chExt cx="2094499" cy="3334061"/>
            </a:xfrm>
          </p:grpSpPr>
          <p:sp>
            <p:nvSpPr>
              <p:cNvPr id="1128" name="Google Shape;1128;p38"/>
              <p:cNvSpPr/>
              <p:nvPr/>
            </p:nvSpPr>
            <p:spPr>
              <a:xfrm flipH="1">
                <a:off x="7079853" y="3133373"/>
                <a:ext cx="375434" cy="1299868"/>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flipH="1">
                <a:off x="6950909"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flipH="1">
                <a:off x="6852242" y="4373324"/>
                <a:ext cx="400083" cy="222298"/>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7450912" y="3170798"/>
                <a:ext cx="375422" cy="1299827"/>
              </a:xfrm>
              <a:custGeom>
                <a:avLst/>
                <a:gdLst/>
                <a:ahLst/>
                <a:cxnLst/>
                <a:rect l="l" t="t" r="r" b="b"/>
                <a:pathLst>
                  <a:path w="9550" h="33065" extrusionOk="0">
                    <a:moveTo>
                      <a:pt x="2739" y="1"/>
                    </a:moveTo>
                    <a:cubicBezTo>
                      <a:pt x="2483" y="1"/>
                      <a:pt x="2195" y="84"/>
                      <a:pt x="1855" y="290"/>
                    </a:cubicBezTo>
                    <a:cubicBezTo>
                      <a:pt x="778" y="916"/>
                      <a:pt x="427" y="2520"/>
                      <a:pt x="326" y="3673"/>
                    </a:cubicBezTo>
                    <a:cubicBezTo>
                      <a:pt x="51" y="6681"/>
                      <a:pt x="1" y="9713"/>
                      <a:pt x="151" y="12746"/>
                    </a:cubicBezTo>
                    <a:cubicBezTo>
                      <a:pt x="201" y="13774"/>
                      <a:pt x="301" y="14851"/>
                      <a:pt x="727" y="15804"/>
                    </a:cubicBezTo>
                    <a:cubicBezTo>
                      <a:pt x="1053" y="16556"/>
                      <a:pt x="1630" y="17232"/>
                      <a:pt x="1905" y="18009"/>
                    </a:cubicBezTo>
                    <a:cubicBezTo>
                      <a:pt x="2457" y="19513"/>
                      <a:pt x="1930" y="21242"/>
                      <a:pt x="2482" y="22771"/>
                    </a:cubicBezTo>
                    <a:cubicBezTo>
                      <a:pt x="2707" y="23398"/>
                      <a:pt x="3108" y="23974"/>
                      <a:pt x="3459" y="24551"/>
                    </a:cubicBezTo>
                    <a:cubicBezTo>
                      <a:pt x="4587" y="26380"/>
                      <a:pt x="4963" y="28285"/>
                      <a:pt x="5189" y="30365"/>
                    </a:cubicBezTo>
                    <a:cubicBezTo>
                      <a:pt x="5307" y="31390"/>
                      <a:pt x="6463" y="33065"/>
                      <a:pt x="7646" y="33065"/>
                    </a:cubicBezTo>
                    <a:cubicBezTo>
                      <a:pt x="7968" y="33065"/>
                      <a:pt x="8292" y="32941"/>
                      <a:pt x="8597" y="32646"/>
                    </a:cubicBezTo>
                    <a:cubicBezTo>
                      <a:pt x="8622" y="32621"/>
                      <a:pt x="8647" y="32596"/>
                      <a:pt x="8672" y="32571"/>
                    </a:cubicBezTo>
                    <a:cubicBezTo>
                      <a:pt x="9274" y="31894"/>
                      <a:pt x="9324" y="30917"/>
                      <a:pt x="9324" y="30039"/>
                    </a:cubicBezTo>
                    <a:cubicBezTo>
                      <a:pt x="9374" y="25804"/>
                      <a:pt x="9424" y="21593"/>
                      <a:pt x="9499" y="17358"/>
                    </a:cubicBezTo>
                    <a:cubicBezTo>
                      <a:pt x="9524" y="13999"/>
                      <a:pt x="9550" y="10566"/>
                      <a:pt x="8597" y="7307"/>
                    </a:cubicBezTo>
                    <a:cubicBezTo>
                      <a:pt x="8271" y="6155"/>
                      <a:pt x="8171" y="4751"/>
                      <a:pt x="7695" y="3673"/>
                    </a:cubicBezTo>
                    <a:cubicBezTo>
                      <a:pt x="7118" y="2295"/>
                      <a:pt x="5815" y="1944"/>
                      <a:pt x="4712" y="1192"/>
                    </a:cubicBezTo>
                    <a:cubicBezTo>
                      <a:pt x="3967" y="707"/>
                      <a:pt x="3484" y="1"/>
                      <a:pt x="27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7308050" y="2509250"/>
                <a:ext cx="581316" cy="1910539"/>
              </a:xfrm>
              <a:custGeom>
                <a:avLst/>
                <a:gdLst/>
                <a:ahLst/>
                <a:cxnLst/>
                <a:rect l="l" t="t" r="r" b="b"/>
                <a:pathLst>
                  <a:path w="14788" h="29103" extrusionOk="0">
                    <a:moveTo>
                      <a:pt x="6317" y="1"/>
                    </a:moveTo>
                    <a:cubicBezTo>
                      <a:pt x="6177" y="1"/>
                      <a:pt x="6035" y="10"/>
                      <a:pt x="5891" y="30"/>
                    </a:cubicBezTo>
                    <a:cubicBezTo>
                      <a:pt x="1" y="807"/>
                      <a:pt x="452" y="13413"/>
                      <a:pt x="1304" y="17148"/>
                    </a:cubicBezTo>
                    <a:cubicBezTo>
                      <a:pt x="1630" y="18601"/>
                      <a:pt x="2206" y="20005"/>
                      <a:pt x="2307" y="21508"/>
                    </a:cubicBezTo>
                    <a:cubicBezTo>
                      <a:pt x="2432" y="23087"/>
                      <a:pt x="2006" y="24717"/>
                      <a:pt x="2307" y="26270"/>
                    </a:cubicBezTo>
                    <a:cubicBezTo>
                      <a:pt x="2507" y="27273"/>
                      <a:pt x="2983" y="28200"/>
                      <a:pt x="3434" y="29103"/>
                    </a:cubicBezTo>
                    <a:cubicBezTo>
                      <a:pt x="3259" y="28752"/>
                      <a:pt x="13008" y="27975"/>
                      <a:pt x="13610" y="27599"/>
                    </a:cubicBezTo>
                    <a:cubicBezTo>
                      <a:pt x="13628" y="27580"/>
                      <a:pt x="13773" y="27575"/>
                      <a:pt x="13952" y="27575"/>
                    </a:cubicBezTo>
                    <a:cubicBezTo>
                      <a:pt x="14146" y="27575"/>
                      <a:pt x="14381" y="27581"/>
                      <a:pt x="14532" y="27581"/>
                    </a:cubicBezTo>
                    <a:cubicBezTo>
                      <a:pt x="14617" y="27581"/>
                      <a:pt x="14676" y="27579"/>
                      <a:pt x="14688" y="27574"/>
                    </a:cubicBezTo>
                    <a:cubicBezTo>
                      <a:pt x="14738" y="27524"/>
                      <a:pt x="14763" y="27473"/>
                      <a:pt x="14788" y="27423"/>
                    </a:cubicBezTo>
                    <a:cubicBezTo>
                      <a:pt x="14637" y="26270"/>
                      <a:pt x="14362" y="25143"/>
                      <a:pt x="14136" y="23990"/>
                    </a:cubicBezTo>
                    <a:cubicBezTo>
                      <a:pt x="14011" y="23689"/>
                      <a:pt x="13936" y="23413"/>
                      <a:pt x="13936" y="23188"/>
                    </a:cubicBezTo>
                    <a:cubicBezTo>
                      <a:pt x="13911" y="23113"/>
                      <a:pt x="13911" y="23012"/>
                      <a:pt x="13911" y="22937"/>
                    </a:cubicBezTo>
                    <a:cubicBezTo>
                      <a:pt x="13810" y="22361"/>
                      <a:pt x="13710" y="21784"/>
                      <a:pt x="13660" y="21208"/>
                    </a:cubicBezTo>
                    <a:cubicBezTo>
                      <a:pt x="13434" y="19077"/>
                      <a:pt x="13334" y="16872"/>
                      <a:pt x="12933" y="14792"/>
                    </a:cubicBezTo>
                    <a:cubicBezTo>
                      <a:pt x="12582" y="12862"/>
                      <a:pt x="12432" y="11082"/>
                      <a:pt x="11705" y="9228"/>
                    </a:cubicBezTo>
                    <a:cubicBezTo>
                      <a:pt x="11003" y="7448"/>
                      <a:pt x="10277" y="5744"/>
                      <a:pt x="9875" y="3864"/>
                    </a:cubicBezTo>
                    <a:cubicBezTo>
                      <a:pt x="9550" y="2411"/>
                      <a:pt x="8898" y="807"/>
                      <a:pt x="7444" y="205"/>
                    </a:cubicBezTo>
                    <a:cubicBezTo>
                      <a:pt x="7093" y="76"/>
                      <a:pt x="6714" y="1"/>
                      <a:pt x="63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7659467" y="4399297"/>
                <a:ext cx="400083" cy="222312"/>
              </a:xfrm>
              <a:custGeom>
                <a:avLst/>
                <a:gdLst/>
                <a:ahLst/>
                <a:cxnLst/>
                <a:rect l="l" t="t" r="r" b="b"/>
                <a:pathLst>
                  <a:path w="10177" h="5655" extrusionOk="0">
                    <a:moveTo>
                      <a:pt x="1" y="0"/>
                    </a:moveTo>
                    <a:cubicBezTo>
                      <a:pt x="302" y="1479"/>
                      <a:pt x="527" y="3008"/>
                      <a:pt x="627" y="4512"/>
                    </a:cubicBezTo>
                    <a:cubicBezTo>
                      <a:pt x="652" y="4787"/>
                      <a:pt x="677" y="5113"/>
                      <a:pt x="903" y="5289"/>
                    </a:cubicBezTo>
                    <a:cubicBezTo>
                      <a:pt x="1079" y="5439"/>
                      <a:pt x="1329" y="5439"/>
                      <a:pt x="1580" y="5439"/>
                    </a:cubicBezTo>
                    <a:cubicBezTo>
                      <a:pt x="1782" y="5437"/>
                      <a:pt x="1985" y="5436"/>
                      <a:pt x="2188" y="5436"/>
                    </a:cubicBezTo>
                    <a:cubicBezTo>
                      <a:pt x="4295" y="5436"/>
                      <a:pt x="6419" y="5548"/>
                      <a:pt x="8522" y="5639"/>
                    </a:cubicBezTo>
                    <a:cubicBezTo>
                      <a:pt x="8614" y="5649"/>
                      <a:pt x="8709" y="5654"/>
                      <a:pt x="8804" y="5654"/>
                    </a:cubicBezTo>
                    <a:cubicBezTo>
                      <a:pt x="8968" y="5654"/>
                      <a:pt x="9131" y="5637"/>
                      <a:pt x="9274" y="5589"/>
                    </a:cubicBezTo>
                    <a:cubicBezTo>
                      <a:pt x="9976" y="5339"/>
                      <a:pt x="10176" y="4336"/>
                      <a:pt x="9775" y="3710"/>
                    </a:cubicBezTo>
                    <a:cubicBezTo>
                      <a:pt x="9374" y="3083"/>
                      <a:pt x="8597" y="2782"/>
                      <a:pt x="7871" y="2657"/>
                    </a:cubicBezTo>
                    <a:cubicBezTo>
                      <a:pt x="7043" y="2532"/>
                      <a:pt x="5916" y="2632"/>
                      <a:pt x="5214" y="2181"/>
                    </a:cubicBezTo>
                    <a:cubicBezTo>
                      <a:pt x="4562" y="1730"/>
                      <a:pt x="4186" y="878"/>
                      <a:pt x="4362" y="101"/>
                    </a:cubicBezTo>
                    <a:cubicBezTo>
                      <a:pt x="4208" y="29"/>
                      <a:pt x="4045" y="3"/>
                      <a:pt x="3880" y="3"/>
                    </a:cubicBezTo>
                    <a:cubicBezTo>
                      <a:pt x="3641" y="3"/>
                      <a:pt x="3395" y="56"/>
                      <a:pt x="3159" y="101"/>
                    </a:cubicBezTo>
                    <a:cubicBezTo>
                      <a:pt x="2713" y="188"/>
                      <a:pt x="2253" y="232"/>
                      <a:pt x="1791" y="232"/>
                    </a:cubicBezTo>
                    <a:cubicBezTo>
                      <a:pt x="1188" y="232"/>
                      <a:pt x="582" y="15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7546477" y="2471814"/>
                <a:ext cx="239445" cy="1139987"/>
              </a:xfrm>
              <a:custGeom>
                <a:avLst/>
                <a:gdLst/>
                <a:ahLst/>
                <a:cxnLst/>
                <a:rect l="l" t="t" r="r" b="b"/>
                <a:pathLst>
                  <a:path w="6091" h="28999" fill="none" extrusionOk="0">
                    <a:moveTo>
                      <a:pt x="51" y="1"/>
                    </a:moveTo>
                    <a:cubicBezTo>
                      <a:pt x="1" y="4938"/>
                      <a:pt x="3159" y="8998"/>
                      <a:pt x="4337" y="13710"/>
                    </a:cubicBezTo>
                    <a:cubicBezTo>
                      <a:pt x="5690" y="19073"/>
                      <a:pt x="5164" y="23560"/>
                      <a:pt x="6091" y="28998"/>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7247951" y="2927976"/>
                <a:ext cx="87743" cy="153746"/>
              </a:xfrm>
              <a:custGeom>
                <a:avLst/>
                <a:gdLst/>
                <a:ahLst/>
                <a:cxnLst/>
                <a:rect l="l" t="t" r="r" b="b"/>
                <a:pathLst>
                  <a:path w="2232" h="3911" fill="none" extrusionOk="0">
                    <a:moveTo>
                      <a:pt x="1" y="1"/>
                    </a:moveTo>
                    <a:cubicBezTo>
                      <a:pt x="76" y="552"/>
                      <a:pt x="276" y="1103"/>
                      <a:pt x="602" y="1580"/>
                    </a:cubicBezTo>
                    <a:cubicBezTo>
                      <a:pt x="978" y="2131"/>
                      <a:pt x="1956" y="3284"/>
                      <a:pt x="2231" y="3910"/>
                    </a:cubicBezTo>
                  </a:path>
                </a:pathLst>
              </a:custGeom>
              <a:solidFill>
                <a:schemeClr val="accent1"/>
              </a:solidFill>
              <a:ln w="10650"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6814282" y="1805467"/>
                <a:ext cx="481853" cy="789198"/>
              </a:xfrm>
              <a:custGeom>
                <a:avLst/>
                <a:gdLst/>
                <a:ahLst/>
                <a:cxnLst/>
                <a:rect l="l" t="t" r="r" b="b"/>
                <a:pathLst>
                  <a:path w="12257" h="20075" extrusionOk="0">
                    <a:moveTo>
                      <a:pt x="9949" y="1"/>
                    </a:moveTo>
                    <a:cubicBezTo>
                      <a:pt x="9797" y="1"/>
                      <a:pt x="9644" y="15"/>
                      <a:pt x="9500" y="30"/>
                    </a:cubicBezTo>
                    <a:cubicBezTo>
                      <a:pt x="7996" y="280"/>
                      <a:pt x="6542" y="1082"/>
                      <a:pt x="5339" y="1985"/>
                    </a:cubicBezTo>
                    <a:cubicBezTo>
                      <a:pt x="4136" y="2837"/>
                      <a:pt x="3259" y="4140"/>
                      <a:pt x="2933" y="5569"/>
                    </a:cubicBezTo>
                    <a:cubicBezTo>
                      <a:pt x="2783" y="6220"/>
                      <a:pt x="2758" y="6922"/>
                      <a:pt x="2532" y="7548"/>
                    </a:cubicBezTo>
                    <a:cubicBezTo>
                      <a:pt x="2181" y="8501"/>
                      <a:pt x="1429" y="9278"/>
                      <a:pt x="1104" y="10255"/>
                    </a:cubicBezTo>
                    <a:cubicBezTo>
                      <a:pt x="1053" y="10406"/>
                      <a:pt x="1003" y="10581"/>
                      <a:pt x="978" y="10731"/>
                    </a:cubicBezTo>
                    <a:cubicBezTo>
                      <a:pt x="853" y="11358"/>
                      <a:pt x="828" y="12010"/>
                      <a:pt x="753" y="12636"/>
                    </a:cubicBezTo>
                    <a:cubicBezTo>
                      <a:pt x="602" y="13739"/>
                      <a:pt x="176" y="14817"/>
                      <a:pt x="101" y="15919"/>
                    </a:cubicBezTo>
                    <a:cubicBezTo>
                      <a:pt x="1" y="17072"/>
                      <a:pt x="226" y="18977"/>
                      <a:pt x="1204" y="19754"/>
                    </a:cubicBezTo>
                    <a:cubicBezTo>
                      <a:pt x="1497" y="19985"/>
                      <a:pt x="1882" y="20074"/>
                      <a:pt x="2293" y="20074"/>
                    </a:cubicBezTo>
                    <a:cubicBezTo>
                      <a:pt x="3041" y="20074"/>
                      <a:pt x="3878" y="19778"/>
                      <a:pt x="4412" y="19503"/>
                    </a:cubicBezTo>
                    <a:cubicBezTo>
                      <a:pt x="5013" y="19153"/>
                      <a:pt x="5640" y="18777"/>
                      <a:pt x="6066" y="18225"/>
                    </a:cubicBezTo>
                    <a:cubicBezTo>
                      <a:pt x="6743" y="17398"/>
                      <a:pt x="6893" y="16270"/>
                      <a:pt x="7144" y="15243"/>
                    </a:cubicBezTo>
                    <a:cubicBezTo>
                      <a:pt x="7419" y="14090"/>
                      <a:pt x="7845" y="12987"/>
                      <a:pt x="8246" y="11884"/>
                    </a:cubicBezTo>
                    <a:cubicBezTo>
                      <a:pt x="8372" y="11533"/>
                      <a:pt x="8497" y="11183"/>
                      <a:pt x="8672" y="10882"/>
                    </a:cubicBezTo>
                    <a:cubicBezTo>
                      <a:pt x="8948" y="10456"/>
                      <a:pt x="9349" y="10130"/>
                      <a:pt x="9725" y="9779"/>
                    </a:cubicBezTo>
                    <a:cubicBezTo>
                      <a:pt x="11204" y="8275"/>
                      <a:pt x="12256" y="6020"/>
                      <a:pt x="12081" y="3889"/>
                    </a:cubicBezTo>
                    <a:cubicBezTo>
                      <a:pt x="11981" y="2787"/>
                      <a:pt x="11580" y="355"/>
                      <a:pt x="10276" y="30"/>
                    </a:cubicBezTo>
                    <a:cubicBezTo>
                      <a:pt x="10171" y="8"/>
                      <a:pt x="10060" y="1"/>
                      <a:pt x="994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7019209" y="1787384"/>
                <a:ext cx="788294" cy="853789"/>
              </a:xfrm>
              <a:custGeom>
                <a:avLst/>
                <a:gdLst/>
                <a:ahLst/>
                <a:cxnLst/>
                <a:rect l="l" t="t" r="r" b="b"/>
                <a:pathLst>
                  <a:path w="20052" h="21718" extrusionOk="0">
                    <a:moveTo>
                      <a:pt x="10444" y="0"/>
                    </a:moveTo>
                    <a:cubicBezTo>
                      <a:pt x="8491" y="0"/>
                      <a:pt x="6526" y="250"/>
                      <a:pt x="4562" y="515"/>
                    </a:cubicBezTo>
                    <a:cubicBezTo>
                      <a:pt x="1931" y="841"/>
                      <a:pt x="1" y="2419"/>
                      <a:pt x="452" y="5302"/>
                    </a:cubicBezTo>
                    <a:cubicBezTo>
                      <a:pt x="728" y="6981"/>
                      <a:pt x="1630" y="8760"/>
                      <a:pt x="1555" y="10440"/>
                    </a:cubicBezTo>
                    <a:cubicBezTo>
                      <a:pt x="1505" y="11643"/>
                      <a:pt x="1655" y="12846"/>
                      <a:pt x="1906" y="14049"/>
                    </a:cubicBezTo>
                    <a:cubicBezTo>
                      <a:pt x="2958" y="16405"/>
                      <a:pt x="3835" y="18911"/>
                      <a:pt x="3886" y="21492"/>
                    </a:cubicBezTo>
                    <a:cubicBezTo>
                      <a:pt x="4094" y="21488"/>
                      <a:pt x="4359" y="21486"/>
                      <a:pt x="4667" y="21486"/>
                    </a:cubicBezTo>
                    <a:cubicBezTo>
                      <a:pt x="7772" y="21486"/>
                      <a:pt x="15382" y="21695"/>
                      <a:pt x="16317" y="21718"/>
                    </a:cubicBezTo>
                    <a:cubicBezTo>
                      <a:pt x="16467" y="21192"/>
                      <a:pt x="16617" y="20665"/>
                      <a:pt x="16743" y="20114"/>
                    </a:cubicBezTo>
                    <a:cubicBezTo>
                      <a:pt x="17169" y="18435"/>
                      <a:pt x="17470" y="16705"/>
                      <a:pt x="17695" y="14976"/>
                    </a:cubicBezTo>
                    <a:cubicBezTo>
                      <a:pt x="17921" y="13247"/>
                      <a:pt x="18021" y="11517"/>
                      <a:pt x="18397" y="9838"/>
                    </a:cubicBezTo>
                    <a:cubicBezTo>
                      <a:pt x="18422" y="9713"/>
                      <a:pt x="18447" y="9562"/>
                      <a:pt x="18497" y="9437"/>
                    </a:cubicBezTo>
                    <a:cubicBezTo>
                      <a:pt x="18572" y="9161"/>
                      <a:pt x="18673" y="8886"/>
                      <a:pt x="18748" y="8610"/>
                    </a:cubicBezTo>
                    <a:cubicBezTo>
                      <a:pt x="19174" y="7357"/>
                      <a:pt x="19174" y="5978"/>
                      <a:pt x="19525" y="4700"/>
                    </a:cubicBezTo>
                    <a:cubicBezTo>
                      <a:pt x="19725" y="4049"/>
                      <a:pt x="20051" y="3798"/>
                      <a:pt x="19399" y="3146"/>
                    </a:cubicBezTo>
                    <a:cubicBezTo>
                      <a:pt x="19124" y="2871"/>
                      <a:pt x="18848" y="2595"/>
                      <a:pt x="18522" y="2369"/>
                    </a:cubicBezTo>
                    <a:cubicBezTo>
                      <a:pt x="16793" y="1016"/>
                      <a:pt x="14562" y="314"/>
                      <a:pt x="12357" y="89"/>
                    </a:cubicBezTo>
                    <a:cubicBezTo>
                      <a:pt x="11721" y="27"/>
                      <a:pt x="11083" y="0"/>
                      <a:pt x="104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7832035" y="2050963"/>
                <a:ext cx="847381" cy="622710"/>
              </a:xfrm>
              <a:custGeom>
                <a:avLst/>
                <a:gdLst/>
                <a:ahLst/>
                <a:cxnLst/>
                <a:rect l="l" t="t" r="r" b="b"/>
                <a:pathLst>
                  <a:path w="21555" h="15840" fill="none" extrusionOk="0">
                    <a:moveTo>
                      <a:pt x="20276" y="15840"/>
                    </a:moveTo>
                    <a:cubicBezTo>
                      <a:pt x="20577" y="15840"/>
                      <a:pt x="20903" y="15815"/>
                      <a:pt x="21129" y="15614"/>
                    </a:cubicBezTo>
                    <a:cubicBezTo>
                      <a:pt x="21530" y="15314"/>
                      <a:pt x="21555" y="14687"/>
                      <a:pt x="21329" y="14261"/>
                    </a:cubicBezTo>
                    <a:cubicBezTo>
                      <a:pt x="20928" y="13484"/>
                      <a:pt x="19675" y="12908"/>
                      <a:pt x="18973" y="12456"/>
                    </a:cubicBezTo>
                    <a:cubicBezTo>
                      <a:pt x="18121" y="11930"/>
                      <a:pt x="17595" y="11579"/>
                      <a:pt x="16868" y="10877"/>
                    </a:cubicBezTo>
                    <a:cubicBezTo>
                      <a:pt x="16392" y="10426"/>
                      <a:pt x="15790" y="10075"/>
                      <a:pt x="15289" y="9624"/>
                    </a:cubicBezTo>
                    <a:cubicBezTo>
                      <a:pt x="13735" y="8246"/>
                      <a:pt x="11956" y="7394"/>
                      <a:pt x="10001" y="6692"/>
                    </a:cubicBezTo>
                    <a:cubicBezTo>
                      <a:pt x="9775" y="6617"/>
                      <a:pt x="9499" y="6517"/>
                      <a:pt x="9299" y="6341"/>
                    </a:cubicBezTo>
                    <a:cubicBezTo>
                      <a:pt x="9023" y="6116"/>
                      <a:pt x="8873" y="5740"/>
                      <a:pt x="8722" y="5389"/>
                    </a:cubicBezTo>
                    <a:cubicBezTo>
                      <a:pt x="7695" y="2958"/>
                      <a:pt x="5690" y="0"/>
                      <a:pt x="2582" y="376"/>
                    </a:cubicBezTo>
                    <a:cubicBezTo>
                      <a:pt x="1" y="702"/>
                      <a:pt x="552" y="3584"/>
                      <a:pt x="1329" y="5364"/>
                    </a:cubicBezTo>
                    <a:cubicBezTo>
                      <a:pt x="1855" y="6517"/>
                      <a:pt x="2632" y="7319"/>
                      <a:pt x="3359" y="8321"/>
                    </a:cubicBezTo>
                    <a:cubicBezTo>
                      <a:pt x="4236" y="9499"/>
                      <a:pt x="4763" y="10552"/>
                      <a:pt x="6066" y="11379"/>
                    </a:cubicBezTo>
                    <a:cubicBezTo>
                      <a:pt x="7319" y="12206"/>
                      <a:pt x="8773" y="12707"/>
                      <a:pt x="10201" y="13183"/>
                    </a:cubicBezTo>
                    <a:cubicBezTo>
                      <a:pt x="12632" y="13985"/>
                      <a:pt x="15489" y="14562"/>
                      <a:pt x="17745" y="15589"/>
                    </a:cubicBezTo>
                    <a:cubicBezTo>
                      <a:pt x="17895" y="15664"/>
                      <a:pt x="18046" y="15664"/>
                      <a:pt x="18196" y="15690"/>
                    </a:cubicBezTo>
                    <a:cubicBezTo>
                      <a:pt x="18773" y="15740"/>
                      <a:pt x="19349" y="15765"/>
                      <a:pt x="19926" y="15815"/>
                    </a:cubicBezTo>
                    <a:cubicBezTo>
                      <a:pt x="20026" y="15840"/>
                      <a:pt x="20151" y="15840"/>
                      <a:pt x="20276" y="158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7515781" y="1786873"/>
                <a:ext cx="588233" cy="564645"/>
              </a:xfrm>
              <a:custGeom>
                <a:avLst/>
                <a:gdLst/>
                <a:ahLst/>
                <a:cxnLst/>
                <a:rect l="l" t="t" r="r" b="b"/>
                <a:pathLst>
                  <a:path w="14963" h="14363" extrusionOk="0">
                    <a:moveTo>
                      <a:pt x="2333" y="0"/>
                    </a:moveTo>
                    <a:cubicBezTo>
                      <a:pt x="1806" y="0"/>
                      <a:pt x="1279" y="62"/>
                      <a:pt x="752" y="177"/>
                    </a:cubicBezTo>
                    <a:cubicBezTo>
                      <a:pt x="602" y="202"/>
                      <a:pt x="452" y="252"/>
                      <a:pt x="326" y="352"/>
                    </a:cubicBezTo>
                    <a:cubicBezTo>
                      <a:pt x="0" y="728"/>
                      <a:pt x="577" y="1881"/>
                      <a:pt x="577" y="2357"/>
                    </a:cubicBezTo>
                    <a:cubicBezTo>
                      <a:pt x="577" y="3310"/>
                      <a:pt x="853" y="4187"/>
                      <a:pt x="1229" y="5064"/>
                    </a:cubicBezTo>
                    <a:cubicBezTo>
                      <a:pt x="1379" y="5390"/>
                      <a:pt x="1529" y="5741"/>
                      <a:pt x="1780" y="6016"/>
                    </a:cubicBezTo>
                    <a:cubicBezTo>
                      <a:pt x="2081" y="6392"/>
                      <a:pt x="2507" y="6668"/>
                      <a:pt x="2908" y="6969"/>
                    </a:cubicBezTo>
                    <a:cubicBezTo>
                      <a:pt x="5665" y="9049"/>
                      <a:pt x="7369" y="12257"/>
                      <a:pt x="10076" y="14362"/>
                    </a:cubicBezTo>
                    <a:cubicBezTo>
                      <a:pt x="11153" y="13209"/>
                      <a:pt x="12231" y="12032"/>
                      <a:pt x="13284" y="10879"/>
                    </a:cubicBezTo>
                    <a:cubicBezTo>
                      <a:pt x="13785" y="10327"/>
                      <a:pt x="14261" y="9801"/>
                      <a:pt x="14762" y="9275"/>
                    </a:cubicBezTo>
                    <a:cubicBezTo>
                      <a:pt x="14838" y="9199"/>
                      <a:pt x="14913" y="9099"/>
                      <a:pt x="14938" y="8999"/>
                    </a:cubicBezTo>
                    <a:cubicBezTo>
                      <a:pt x="14963" y="8849"/>
                      <a:pt x="14913" y="8698"/>
                      <a:pt x="14838" y="8573"/>
                    </a:cubicBezTo>
                    <a:cubicBezTo>
                      <a:pt x="14161" y="7219"/>
                      <a:pt x="13209" y="6067"/>
                      <a:pt x="12256" y="4914"/>
                    </a:cubicBezTo>
                    <a:cubicBezTo>
                      <a:pt x="11178" y="3636"/>
                      <a:pt x="10026" y="2257"/>
                      <a:pt x="8472" y="1555"/>
                    </a:cubicBezTo>
                    <a:cubicBezTo>
                      <a:pt x="6843" y="854"/>
                      <a:pt x="4913" y="252"/>
                      <a:pt x="3158" y="52"/>
                    </a:cubicBezTo>
                    <a:cubicBezTo>
                      <a:pt x="2883" y="17"/>
                      <a:pt x="2608" y="0"/>
                      <a:pt x="23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7368995" y="1622004"/>
                <a:ext cx="156700" cy="148916"/>
              </a:xfrm>
              <a:custGeom>
                <a:avLst/>
                <a:gdLst/>
                <a:ahLst/>
                <a:cxnLst/>
                <a:rect l="l" t="t" r="r" b="b"/>
                <a:pathLst>
                  <a:path w="3986" h="3788" extrusionOk="0">
                    <a:moveTo>
                      <a:pt x="2229" y="1"/>
                    </a:moveTo>
                    <a:cubicBezTo>
                      <a:pt x="2007" y="1"/>
                      <a:pt x="1785" y="46"/>
                      <a:pt x="1579" y="135"/>
                    </a:cubicBezTo>
                    <a:cubicBezTo>
                      <a:pt x="1228" y="261"/>
                      <a:pt x="927" y="511"/>
                      <a:pt x="702" y="812"/>
                    </a:cubicBezTo>
                    <a:cubicBezTo>
                      <a:pt x="577" y="987"/>
                      <a:pt x="451" y="1188"/>
                      <a:pt x="351" y="1388"/>
                    </a:cubicBezTo>
                    <a:cubicBezTo>
                      <a:pt x="251" y="1589"/>
                      <a:pt x="125" y="1865"/>
                      <a:pt x="125" y="2115"/>
                    </a:cubicBezTo>
                    <a:cubicBezTo>
                      <a:pt x="125" y="2115"/>
                      <a:pt x="75" y="2466"/>
                      <a:pt x="0" y="2942"/>
                    </a:cubicBezTo>
                    <a:cubicBezTo>
                      <a:pt x="0" y="2942"/>
                      <a:pt x="25" y="2967"/>
                      <a:pt x="25" y="2992"/>
                    </a:cubicBezTo>
                    <a:cubicBezTo>
                      <a:pt x="555" y="3509"/>
                      <a:pt x="1238" y="3787"/>
                      <a:pt x="1917" y="3787"/>
                    </a:cubicBezTo>
                    <a:cubicBezTo>
                      <a:pt x="2523" y="3787"/>
                      <a:pt x="3124" y="3565"/>
                      <a:pt x="3609" y="3093"/>
                    </a:cubicBezTo>
                    <a:lnTo>
                      <a:pt x="3810" y="2917"/>
                    </a:lnTo>
                    <a:cubicBezTo>
                      <a:pt x="3785" y="2566"/>
                      <a:pt x="3785" y="2215"/>
                      <a:pt x="3810" y="1890"/>
                    </a:cubicBezTo>
                    <a:cubicBezTo>
                      <a:pt x="3810" y="1840"/>
                      <a:pt x="3860" y="1539"/>
                      <a:pt x="3910" y="1288"/>
                    </a:cubicBezTo>
                    <a:cubicBezTo>
                      <a:pt x="3935" y="1063"/>
                      <a:pt x="3960" y="862"/>
                      <a:pt x="3985" y="862"/>
                    </a:cubicBezTo>
                    <a:cubicBezTo>
                      <a:pt x="3835" y="837"/>
                      <a:pt x="3659" y="762"/>
                      <a:pt x="3534" y="662"/>
                    </a:cubicBezTo>
                    <a:cubicBezTo>
                      <a:pt x="3459" y="586"/>
                      <a:pt x="3409" y="511"/>
                      <a:pt x="3333" y="436"/>
                    </a:cubicBezTo>
                    <a:cubicBezTo>
                      <a:pt x="3027" y="146"/>
                      <a:pt x="2628" y="1"/>
                      <a:pt x="222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7290177" y="1543383"/>
                <a:ext cx="54212" cy="65927"/>
              </a:xfrm>
              <a:custGeom>
                <a:avLst/>
                <a:gdLst/>
                <a:ahLst/>
                <a:cxnLst/>
                <a:rect l="l" t="t" r="r" b="b"/>
                <a:pathLst>
                  <a:path w="1379" h="1677" extrusionOk="0">
                    <a:moveTo>
                      <a:pt x="731" y="1"/>
                    </a:moveTo>
                    <a:cubicBezTo>
                      <a:pt x="658" y="1"/>
                      <a:pt x="582" y="18"/>
                      <a:pt x="501" y="55"/>
                    </a:cubicBezTo>
                    <a:cubicBezTo>
                      <a:pt x="276" y="180"/>
                      <a:pt x="100" y="381"/>
                      <a:pt x="25" y="631"/>
                    </a:cubicBezTo>
                    <a:cubicBezTo>
                      <a:pt x="0" y="732"/>
                      <a:pt x="0" y="832"/>
                      <a:pt x="0" y="907"/>
                    </a:cubicBezTo>
                    <a:cubicBezTo>
                      <a:pt x="0" y="1083"/>
                      <a:pt x="25" y="1233"/>
                      <a:pt x="100" y="1358"/>
                    </a:cubicBezTo>
                    <a:cubicBezTo>
                      <a:pt x="226" y="1579"/>
                      <a:pt x="423" y="1676"/>
                      <a:pt x="623" y="1676"/>
                    </a:cubicBezTo>
                    <a:cubicBezTo>
                      <a:pt x="901" y="1676"/>
                      <a:pt x="1187" y="1489"/>
                      <a:pt x="1303" y="1183"/>
                    </a:cubicBezTo>
                    <a:cubicBezTo>
                      <a:pt x="1379" y="982"/>
                      <a:pt x="1353" y="732"/>
                      <a:pt x="1303" y="506"/>
                    </a:cubicBezTo>
                    <a:cubicBezTo>
                      <a:pt x="1205" y="230"/>
                      <a:pt x="998" y="1"/>
                      <a:pt x="7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7290177" y="1538626"/>
                <a:ext cx="54212" cy="78861"/>
              </a:xfrm>
              <a:custGeom>
                <a:avLst/>
                <a:gdLst/>
                <a:ahLst/>
                <a:cxnLst/>
                <a:rect l="l" t="t" r="r" b="b"/>
                <a:pathLst>
                  <a:path w="1379" h="2006" fill="none" extrusionOk="0">
                    <a:moveTo>
                      <a:pt x="0" y="1028"/>
                    </a:moveTo>
                    <a:cubicBezTo>
                      <a:pt x="0" y="1204"/>
                      <a:pt x="25" y="1354"/>
                      <a:pt x="100" y="1479"/>
                    </a:cubicBezTo>
                    <a:cubicBezTo>
                      <a:pt x="401" y="2006"/>
                      <a:pt x="1103" y="1830"/>
                      <a:pt x="1303" y="1304"/>
                    </a:cubicBezTo>
                    <a:cubicBezTo>
                      <a:pt x="1379" y="1103"/>
                      <a:pt x="1353" y="853"/>
                      <a:pt x="1303" y="627"/>
                    </a:cubicBezTo>
                    <a:cubicBezTo>
                      <a:pt x="1178" y="276"/>
                      <a:pt x="877" y="1"/>
                      <a:pt x="501" y="176"/>
                    </a:cubicBezTo>
                    <a:cubicBezTo>
                      <a:pt x="276" y="301"/>
                      <a:pt x="100" y="502"/>
                      <a:pt x="25" y="752"/>
                    </a:cubicBezTo>
                    <a:cubicBezTo>
                      <a:pt x="0" y="853"/>
                      <a:pt x="0" y="953"/>
                      <a:pt x="0" y="1028"/>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7312820" y="1456231"/>
                <a:ext cx="243423" cy="450914"/>
              </a:xfrm>
              <a:custGeom>
                <a:avLst/>
                <a:gdLst/>
                <a:ahLst/>
                <a:cxnLst/>
                <a:rect l="l" t="t" r="r" b="b"/>
                <a:pathLst>
                  <a:path w="6192" h="11470" extrusionOk="0">
                    <a:moveTo>
                      <a:pt x="1558" y="1"/>
                    </a:moveTo>
                    <a:cubicBezTo>
                      <a:pt x="1445" y="1"/>
                      <a:pt x="1342" y="20"/>
                      <a:pt x="1254" y="66"/>
                    </a:cubicBezTo>
                    <a:cubicBezTo>
                      <a:pt x="702" y="367"/>
                      <a:pt x="1" y="2473"/>
                      <a:pt x="26" y="3776"/>
                    </a:cubicBezTo>
                    <a:cubicBezTo>
                      <a:pt x="26" y="3976"/>
                      <a:pt x="26" y="4653"/>
                      <a:pt x="51" y="4853"/>
                    </a:cubicBezTo>
                    <a:cubicBezTo>
                      <a:pt x="201" y="5781"/>
                      <a:pt x="577" y="6508"/>
                      <a:pt x="1229" y="6859"/>
                    </a:cubicBezTo>
                    <a:cubicBezTo>
                      <a:pt x="1229" y="6909"/>
                      <a:pt x="1229" y="6934"/>
                      <a:pt x="1229" y="6959"/>
                    </a:cubicBezTo>
                    <a:cubicBezTo>
                      <a:pt x="1153" y="7610"/>
                      <a:pt x="1103" y="8237"/>
                      <a:pt x="1053" y="8889"/>
                    </a:cubicBezTo>
                    <a:cubicBezTo>
                      <a:pt x="1003" y="9615"/>
                      <a:pt x="777" y="10568"/>
                      <a:pt x="1454" y="11069"/>
                    </a:cubicBezTo>
                    <a:cubicBezTo>
                      <a:pt x="1755" y="11295"/>
                      <a:pt x="2156" y="11395"/>
                      <a:pt x="2532" y="11445"/>
                    </a:cubicBezTo>
                    <a:cubicBezTo>
                      <a:pt x="2699" y="11460"/>
                      <a:pt x="2870" y="11469"/>
                      <a:pt x="3042" y="11469"/>
                    </a:cubicBezTo>
                    <a:cubicBezTo>
                      <a:pt x="4003" y="11469"/>
                      <a:pt x="4981" y="11191"/>
                      <a:pt x="5364" y="10192"/>
                    </a:cubicBezTo>
                    <a:cubicBezTo>
                      <a:pt x="5640" y="9415"/>
                      <a:pt x="5539" y="8588"/>
                      <a:pt x="5414" y="7811"/>
                    </a:cubicBezTo>
                    <a:cubicBezTo>
                      <a:pt x="5339" y="7285"/>
                      <a:pt x="5264" y="6758"/>
                      <a:pt x="5289" y="6207"/>
                    </a:cubicBezTo>
                    <a:cubicBezTo>
                      <a:pt x="5289" y="6006"/>
                      <a:pt x="5264" y="5756"/>
                      <a:pt x="5314" y="5530"/>
                    </a:cubicBezTo>
                    <a:cubicBezTo>
                      <a:pt x="5364" y="5305"/>
                      <a:pt x="5439" y="5104"/>
                      <a:pt x="5590" y="4979"/>
                    </a:cubicBezTo>
                    <a:cubicBezTo>
                      <a:pt x="5665" y="4904"/>
                      <a:pt x="5765" y="4879"/>
                      <a:pt x="5840" y="4778"/>
                    </a:cubicBezTo>
                    <a:cubicBezTo>
                      <a:pt x="5915" y="4728"/>
                      <a:pt x="5940" y="4653"/>
                      <a:pt x="5991" y="4553"/>
                    </a:cubicBezTo>
                    <a:cubicBezTo>
                      <a:pt x="6141" y="4177"/>
                      <a:pt x="6191" y="3726"/>
                      <a:pt x="6141" y="3325"/>
                    </a:cubicBezTo>
                    <a:cubicBezTo>
                      <a:pt x="6091" y="3124"/>
                      <a:pt x="6016" y="2974"/>
                      <a:pt x="5965" y="2798"/>
                    </a:cubicBezTo>
                    <a:cubicBezTo>
                      <a:pt x="5940" y="2623"/>
                      <a:pt x="5940" y="2422"/>
                      <a:pt x="5890" y="2247"/>
                    </a:cubicBezTo>
                    <a:cubicBezTo>
                      <a:pt x="5790" y="1871"/>
                      <a:pt x="5615" y="1520"/>
                      <a:pt x="5364" y="1244"/>
                    </a:cubicBezTo>
                    <a:cubicBezTo>
                      <a:pt x="4938" y="818"/>
                      <a:pt x="4011" y="668"/>
                      <a:pt x="3434" y="543"/>
                    </a:cubicBezTo>
                    <a:cubicBezTo>
                      <a:pt x="2933" y="480"/>
                      <a:pt x="2120" y="1"/>
                      <a:pt x="155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7312820" y="1447975"/>
                <a:ext cx="243423" cy="462158"/>
              </a:xfrm>
              <a:custGeom>
                <a:avLst/>
                <a:gdLst/>
                <a:ahLst/>
                <a:cxnLst/>
                <a:rect l="l" t="t" r="r" b="b"/>
                <a:pathLst>
                  <a:path w="6192" h="11756" fill="none" extrusionOk="0">
                    <a:moveTo>
                      <a:pt x="5314" y="5740"/>
                    </a:moveTo>
                    <a:cubicBezTo>
                      <a:pt x="5364" y="5515"/>
                      <a:pt x="5439" y="5314"/>
                      <a:pt x="5590" y="5189"/>
                    </a:cubicBezTo>
                    <a:cubicBezTo>
                      <a:pt x="5665" y="5114"/>
                      <a:pt x="5765" y="5089"/>
                      <a:pt x="5840" y="4988"/>
                    </a:cubicBezTo>
                    <a:cubicBezTo>
                      <a:pt x="5915" y="4938"/>
                      <a:pt x="5940" y="4863"/>
                      <a:pt x="5991" y="4763"/>
                    </a:cubicBezTo>
                    <a:cubicBezTo>
                      <a:pt x="6141" y="4387"/>
                      <a:pt x="6191" y="3936"/>
                      <a:pt x="6141" y="3535"/>
                    </a:cubicBezTo>
                    <a:cubicBezTo>
                      <a:pt x="6091" y="3334"/>
                      <a:pt x="6016" y="3184"/>
                      <a:pt x="5965" y="3008"/>
                    </a:cubicBezTo>
                    <a:cubicBezTo>
                      <a:pt x="5940" y="2833"/>
                      <a:pt x="5940" y="2632"/>
                      <a:pt x="5890" y="2457"/>
                    </a:cubicBezTo>
                    <a:cubicBezTo>
                      <a:pt x="5790" y="2081"/>
                      <a:pt x="5615" y="1730"/>
                      <a:pt x="5364" y="1454"/>
                    </a:cubicBezTo>
                    <a:cubicBezTo>
                      <a:pt x="4938" y="1028"/>
                      <a:pt x="4011" y="878"/>
                      <a:pt x="3434" y="753"/>
                    </a:cubicBezTo>
                    <a:cubicBezTo>
                      <a:pt x="2833" y="678"/>
                      <a:pt x="1780" y="1"/>
                      <a:pt x="1254" y="276"/>
                    </a:cubicBezTo>
                    <a:cubicBezTo>
                      <a:pt x="702" y="577"/>
                      <a:pt x="1" y="2683"/>
                      <a:pt x="26" y="3986"/>
                    </a:cubicBezTo>
                    <a:cubicBezTo>
                      <a:pt x="26" y="4186"/>
                      <a:pt x="26" y="4863"/>
                      <a:pt x="51" y="5063"/>
                    </a:cubicBezTo>
                    <a:cubicBezTo>
                      <a:pt x="201" y="5991"/>
                      <a:pt x="577" y="6718"/>
                      <a:pt x="1229" y="7069"/>
                    </a:cubicBezTo>
                    <a:cubicBezTo>
                      <a:pt x="1229" y="7119"/>
                      <a:pt x="1229" y="7144"/>
                      <a:pt x="1229" y="7169"/>
                    </a:cubicBezTo>
                    <a:cubicBezTo>
                      <a:pt x="1153" y="7820"/>
                      <a:pt x="1103" y="8447"/>
                      <a:pt x="1053" y="9099"/>
                    </a:cubicBezTo>
                    <a:cubicBezTo>
                      <a:pt x="1003" y="9825"/>
                      <a:pt x="777" y="10778"/>
                      <a:pt x="1454" y="11279"/>
                    </a:cubicBezTo>
                    <a:cubicBezTo>
                      <a:pt x="1755" y="11505"/>
                      <a:pt x="2156" y="11605"/>
                      <a:pt x="2532" y="11655"/>
                    </a:cubicBezTo>
                    <a:cubicBezTo>
                      <a:pt x="3635" y="11755"/>
                      <a:pt x="4913" y="11580"/>
                      <a:pt x="5364" y="10402"/>
                    </a:cubicBezTo>
                    <a:cubicBezTo>
                      <a:pt x="5640" y="9625"/>
                      <a:pt x="5539" y="8798"/>
                      <a:pt x="5414" y="8021"/>
                    </a:cubicBezTo>
                    <a:cubicBezTo>
                      <a:pt x="5339" y="7495"/>
                      <a:pt x="5264" y="6968"/>
                      <a:pt x="5289" y="6417"/>
                    </a:cubicBezTo>
                    <a:cubicBezTo>
                      <a:pt x="5289" y="6216"/>
                      <a:pt x="5264" y="5966"/>
                      <a:pt x="5314" y="5740"/>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7254679" y="1287548"/>
                <a:ext cx="373469" cy="325036"/>
              </a:xfrm>
              <a:custGeom>
                <a:avLst/>
                <a:gdLst/>
                <a:ahLst/>
                <a:cxnLst/>
                <a:rect l="l" t="t" r="r" b="b"/>
                <a:pathLst>
                  <a:path w="9500" h="8268" extrusionOk="0">
                    <a:moveTo>
                      <a:pt x="1977" y="1"/>
                    </a:moveTo>
                    <a:cubicBezTo>
                      <a:pt x="1694" y="1"/>
                      <a:pt x="1410" y="65"/>
                      <a:pt x="1154" y="197"/>
                    </a:cubicBezTo>
                    <a:cubicBezTo>
                      <a:pt x="427" y="548"/>
                      <a:pt x="1" y="1425"/>
                      <a:pt x="101" y="2227"/>
                    </a:cubicBezTo>
                    <a:cubicBezTo>
                      <a:pt x="151" y="2528"/>
                      <a:pt x="251" y="2804"/>
                      <a:pt x="377" y="3079"/>
                    </a:cubicBezTo>
                    <a:cubicBezTo>
                      <a:pt x="402" y="3129"/>
                      <a:pt x="427" y="3180"/>
                      <a:pt x="452" y="3230"/>
                    </a:cubicBezTo>
                    <a:cubicBezTo>
                      <a:pt x="778" y="3881"/>
                      <a:pt x="1179" y="4408"/>
                      <a:pt x="1805" y="4784"/>
                    </a:cubicBezTo>
                    <a:cubicBezTo>
                      <a:pt x="2324" y="5091"/>
                      <a:pt x="2901" y="5295"/>
                      <a:pt x="3491" y="5295"/>
                    </a:cubicBezTo>
                    <a:cubicBezTo>
                      <a:pt x="3672" y="5295"/>
                      <a:pt x="3854" y="5276"/>
                      <a:pt x="4036" y="5235"/>
                    </a:cubicBezTo>
                    <a:cubicBezTo>
                      <a:pt x="4122" y="5218"/>
                      <a:pt x="4213" y="5209"/>
                      <a:pt x="4308" y="5209"/>
                    </a:cubicBezTo>
                    <a:cubicBezTo>
                      <a:pt x="5043" y="5209"/>
                      <a:pt x="5977" y="5711"/>
                      <a:pt x="6066" y="6488"/>
                    </a:cubicBezTo>
                    <a:cubicBezTo>
                      <a:pt x="6091" y="6814"/>
                      <a:pt x="6116" y="7139"/>
                      <a:pt x="6091" y="7465"/>
                    </a:cubicBezTo>
                    <a:cubicBezTo>
                      <a:pt x="6091" y="7641"/>
                      <a:pt x="6091" y="7816"/>
                      <a:pt x="6191" y="7967"/>
                    </a:cubicBezTo>
                    <a:cubicBezTo>
                      <a:pt x="6241" y="8042"/>
                      <a:pt x="6342" y="8092"/>
                      <a:pt x="6442" y="8142"/>
                    </a:cubicBezTo>
                    <a:cubicBezTo>
                      <a:pt x="6567" y="8217"/>
                      <a:pt x="6693" y="8267"/>
                      <a:pt x="6818" y="8267"/>
                    </a:cubicBezTo>
                    <a:cubicBezTo>
                      <a:pt x="7069" y="8242"/>
                      <a:pt x="7319" y="8067"/>
                      <a:pt x="7495" y="7941"/>
                    </a:cubicBezTo>
                    <a:cubicBezTo>
                      <a:pt x="7971" y="7566"/>
                      <a:pt x="8522" y="7139"/>
                      <a:pt x="8848" y="6613"/>
                    </a:cubicBezTo>
                    <a:cubicBezTo>
                      <a:pt x="9199" y="6012"/>
                      <a:pt x="9399" y="5160"/>
                      <a:pt x="9449" y="4483"/>
                    </a:cubicBezTo>
                    <a:cubicBezTo>
                      <a:pt x="9500" y="4032"/>
                      <a:pt x="9399" y="3230"/>
                      <a:pt x="8923" y="2979"/>
                    </a:cubicBezTo>
                    <a:cubicBezTo>
                      <a:pt x="8823" y="2912"/>
                      <a:pt x="8689" y="2890"/>
                      <a:pt x="8559" y="2890"/>
                    </a:cubicBezTo>
                    <a:cubicBezTo>
                      <a:pt x="8494" y="2890"/>
                      <a:pt x="8430" y="2895"/>
                      <a:pt x="8372" y="2904"/>
                    </a:cubicBezTo>
                    <a:cubicBezTo>
                      <a:pt x="8283" y="2922"/>
                      <a:pt x="8195" y="2939"/>
                      <a:pt x="8106" y="2939"/>
                    </a:cubicBezTo>
                    <a:cubicBezTo>
                      <a:pt x="8069" y="2939"/>
                      <a:pt x="8033" y="2936"/>
                      <a:pt x="7996" y="2929"/>
                    </a:cubicBezTo>
                    <a:cubicBezTo>
                      <a:pt x="7770" y="2904"/>
                      <a:pt x="7620" y="2703"/>
                      <a:pt x="7520" y="2503"/>
                    </a:cubicBezTo>
                    <a:cubicBezTo>
                      <a:pt x="7269" y="2102"/>
                      <a:pt x="7119" y="1626"/>
                      <a:pt x="6793" y="1275"/>
                    </a:cubicBezTo>
                    <a:cubicBezTo>
                      <a:pt x="6483" y="965"/>
                      <a:pt x="6037" y="794"/>
                      <a:pt x="5597" y="794"/>
                    </a:cubicBezTo>
                    <a:cubicBezTo>
                      <a:pt x="5359" y="794"/>
                      <a:pt x="5124" y="844"/>
                      <a:pt x="4913" y="949"/>
                    </a:cubicBezTo>
                    <a:cubicBezTo>
                      <a:pt x="4689" y="1083"/>
                      <a:pt x="4445" y="1258"/>
                      <a:pt x="4199" y="1258"/>
                    </a:cubicBezTo>
                    <a:cubicBezTo>
                      <a:pt x="4170" y="1258"/>
                      <a:pt x="4141" y="1255"/>
                      <a:pt x="4111" y="1250"/>
                    </a:cubicBezTo>
                    <a:cubicBezTo>
                      <a:pt x="3760" y="1200"/>
                      <a:pt x="3585" y="874"/>
                      <a:pt x="3359" y="623"/>
                    </a:cubicBezTo>
                    <a:cubicBezTo>
                      <a:pt x="3018" y="217"/>
                      <a:pt x="2499" y="1"/>
                      <a:pt x="19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7305941" y="1436379"/>
                <a:ext cx="64079" cy="148601"/>
              </a:xfrm>
              <a:custGeom>
                <a:avLst/>
                <a:gdLst/>
                <a:ahLst/>
                <a:cxnLst/>
                <a:rect l="l" t="t" r="r" b="b"/>
                <a:pathLst>
                  <a:path w="1630" h="3780" extrusionOk="0">
                    <a:moveTo>
                      <a:pt x="800" y="0"/>
                    </a:moveTo>
                    <a:cubicBezTo>
                      <a:pt x="574" y="0"/>
                      <a:pt x="354" y="107"/>
                      <a:pt x="251" y="296"/>
                    </a:cubicBezTo>
                    <a:cubicBezTo>
                      <a:pt x="201" y="396"/>
                      <a:pt x="176" y="496"/>
                      <a:pt x="150" y="597"/>
                    </a:cubicBezTo>
                    <a:cubicBezTo>
                      <a:pt x="0" y="1198"/>
                      <a:pt x="25" y="1850"/>
                      <a:pt x="75" y="2476"/>
                    </a:cubicBezTo>
                    <a:cubicBezTo>
                      <a:pt x="100" y="2852"/>
                      <a:pt x="50" y="3278"/>
                      <a:pt x="125" y="3654"/>
                    </a:cubicBezTo>
                    <a:cubicBezTo>
                      <a:pt x="150" y="3704"/>
                      <a:pt x="150" y="3754"/>
                      <a:pt x="150" y="3780"/>
                    </a:cubicBezTo>
                    <a:cubicBezTo>
                      <a:pt x="176" y="3780"/>
                      <a:pt x="251" y="3754"/>
                      <a:pt x="251" y="3729"/>
                    </a:cubicBezTo>
                    <a:cubicBezTo>
                      <a:pt x="602" y="3078"/>
                      <a:pt x="577" y="2301"/>
                      <a:pt x="902" y="1649"/>
                    </a:cubicBezTo>
                    <a:cubicBezTo>
                      <a:pt x="1028" y="1374"/>
                      <a:pt x="1328" y="1323"/>
                      <a:pt x="1454" y="1123"/>
                    </a:cubicBezTo>
                    <a:cubicBezTo>
                      <a:pt x="1629" y="797"/>
                      <a:pt x="1404" y="246"/>
                      <a:pt x="1103" y="70"/>
                    </a:cubicBezTo>
                    <a:cubicBezTo>
                      <a:pt x="1008" y="23"/>
                      <a:pt x="903"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7490150" y="1572158"/>
                <a:ext cx="78861" cy="79097"/>
              </a:xfrm>
              <a:custGeom>
                <a:avLst/>
                <a:gdLst/>
                <a:ahLst/>
                <a:cxnLst/>
                <a:rect l="l" t="t" r="r" b="b"/>
                <a:pathLst>
                  <a:path w="2006" h="2012" extrusionOk="0">
                    <a:moveTo>
                      <a:pt x="831" y="1"/>
                    </a:moveTo>
                    <a:cubicBezTo>
                      <a:pt x="465" y="1"/>
                      <a:pt x="1" y="122"/>
                      <a:pt x="1" y="752"/>
                    </a:cubicBezTo>
                    <a:lnTo>
                      <a:pt x="828" y="2005"/>
                    </a:lnTo>
                    <a:cubicBezTo>
                      <a:pt x="864" y="2009"/>
                      <a:pt x="900" y="2011"/>
                      <a:pt x="935" y="2011"/>
                    </a:cubicBezTo>
                    <a:cubicBezTo>
                      <a:pt x="1308" y="2011"/>
                      <a:pt x="1595" y="1770"/>
                      <a:pt x="1755" y="1403"/>
                    </a:cubicBezTo>
                    <a:cubicBezTo>
                      <a:pt x="2006" y="852"/>
                      <a:pt x="1805" y="100"/>
                      <a:pt x="1129" y="25"/>
                    </a:cubicBezTo>
                    <a:cubicBezTo>
                      <a:pt x="1051" y="13"/>
                      <a:pt x="946" y="1"/>
                      <a:pt x="8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7490150" y="1569171"/>
                <a:ext cx="78861" cy="83775"/>
              </a:xfrm>
              <a:custGeom>
                <a:avLst/>
                <a:gdLst/>
                <a:ahLst/>
                <a:cxnLst/>
                <a:rect l="l" t="t" r="r" b="b"/>
                <a:pathLst>
                  <a:path w="2006" h="2131" fill="none" extrusionOk="0">
                    <a:moveTo>
                      <a:pt x="828" y="2081"/>
                    </a:moveTo>
                    <a:cubicBezTo>
                      <a:pt x="1254" y="2131"/>
                      <a:pt x="1580" y="1880"/>
                      <a:pt x="1755" y="1479"/>
                    </a:cubicBezTo>
                    <a:cubicBezTo>
                      <a:pt x="2006" y="928"/>
                      <a:pt x="1805" y="176"/>
                      <a:pt x="1129" y="101"/>
                    </a:cubicBezTo>
                    <a:cubicBezTo>
                      <a:pt x="803" y="51"/>
                      <a:pt x="1" y="1"/>
                      <a:pt x="1" y="828"/>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7354214" y="1714817"/>
                <a:ext cx="56178" cy="59323"/>
              </a:xfrm>
              <a:custGeom>
                <a:avLst/>
                <a:gdLst/>
                <a:ahLst/>
                <a:cxnLst/>
                <a:rect l="l" t="t" r="r" b="b"/>
                <a:pathLst>
                  <a:path w="1429" h="1509" extrusionOk="0">
                    <a:moveTo>
                      <a:pt x="58" y="1"/>
                    </a:moveTo>
                    <a:cubicBezTo>
                      <a:pt x="39" y="1"/>
                      <a:pt x="25" y="9"/>
                      <a:pt x="25" y="30"/>
                    </a:cubicBezTo>
                    <a:cubicBezTo>
                      <a:pt x="0" y="30"/>
                      <a:pt x="25" y="55"/>
                      <a:pt x="25" y="80"/>
                    </a:cubicBezTo>
                    <a:cubicBezTo>
                      <a:pt x="176" y="406"/>
                      <a:pt x="151" y="656"/>
                      <a:pt x="100" y="1007"/>
                    </a:cubicBezTo>
                    <a:cubicBezTo>
                      <a:pt x="100" y="1183"/>
                      <a:pt x="50" y="1333"/>
                      <a:pt x="25" y="1509"/>
                    </a:cubicBezTo>
                    <a:cubicBezTo>
                      <a:pt x="326" y="1358"/>
                      <a:pt x="552" y="1108"/>
                      <a:pt x="802" y="882"/>
                    </a:cubicBezTo>
                    <a:cubicBezTo>
                      <a:pt x="1003" y="682"/>
                      <a:pt x="1328" y="531"/>
                      <a:pt x="1429" y="255"/>
                    </a:cubicBezTo>
                    <a:lnTo>
                      <a:pt x="978" y="255"/>
                    </a:lnTo>
                    <a:cubicBezTo>
                      <a:pt x="897" y="255"/>
                      <a:pt x="821" y="259"/>
                      <a:pt x="747" y="259"/>
                    </a:cubicBezTo>
                    <a:cubicBezTo>
                      <a:pt x="637" y="259"/>
                      <a:pt x="531" y="250"/>
                      <a:pt x="426" y="205"/>
                    </a:cubicBezTo>
                    <a:cubicBezTo>
                      <a:pt x="326" y="155"/>
                      <a:pt x="226" y="80"/>
                      <a:pt x="151" y="30"/>
                    </a:cubicBezTo>
                    <a:cubicBezTo>
                      <a:pt x="122" y="15"/>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7517746" y="1598889"/>
                <a:ext cx="18752" cy="27479"/>
              </a:xfrm>
              <a:custGeom>
                <a:avLst/>
                <a:gdLst/>
                <a:ahLst/>
                <a:cxnLst/>
                <a:rect l="l" t="t" r="r" b="b"/>
                <a:pathLst>
                  <a:path w="477" h="699" extrusionOk="0">
                    <a:moveTo>
                      <a:pt x="144" y="1"/>
                    </a:moveTo>
                    <a:cubicBezTo>
                      <a:pt x="94" y="1"/>
                      <a:pt x="45" y="15"/>
                      <a:pt x="1" y="47"/>
                    </a:cubicBezTo>
                    <a:lnTo>
                      <a:pt x="101" y="698"/>
                    </a:lnTo>
                    <a:cubicBezTo>
                      <a:pt x="301" y="673"/>
                      <a:pt x="477" y="498"/>
                      <a:pt x="452" y="272"/>
                    </a:cubicBezTo>
                    <a:cubicBezTo>
                      <a:pt x="433" y="122"/>
                      <a:pt x="28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7358145" y="1632225"/>
                <a:ext cx="68993" cy="38762"/>
              </a:xfrm>
              <a:custGeom>
                <a:avLst/>
                <a:gdLst/>
                <a:ahLst/>
                <a:cxnLst/>
                <a:rect l="l" t="t" r="r" b="b"/>
                <a:pathLst>
                  <a:path w="1755" h="986" extrusionOk="0">
                    <a:moveTo>
                      <a:pt x="1554" y="1"/>
                    </a:moveTo>
                    <a:cubicBezTo>
                      <a:pt x="1329" y="76"/>
                      <a:pt x="1254" y="376"/>
                      <a:pt x="1078" y="527"/>
                    </a:cubicBezTo>
                    <a:cubicBezTo>
                      <a:pt x="878" y="687"/>
                      <a:pt x="613" y="767"/>
                      <a:pt x="348" y="767"/>
                    </a:cubicBezTo>
                    <a:cubicBezTo>
                      <a:pt x="282" y="767"/>
                      <a:pt x="216" y="762"/>
                      <a:pt x="151" y="752"/>
                    </a:cubicBezTo>
                    <a:cubicBezTo>
                      <a:pt x="51" y="752"/>
                      <a:pt x="0" y="878"/>
                      <a:pt x="126" y="928"/>
                    </a:cubicBezTo>
                    <a:cubicBezTo>
                      <a:pt x="247" y="965"/>
                      <a:pt x="372" y="985"/>
                      <a:pt x="497" y="985"/>
                    </a:cubicBezTo>
                    <a:cubicBezTo>
                      <a:pt x="709" y="985"/>
                      <a:pt x="924" y="928"/>
                      <a:pt x="1128" y="803"/>
                    </a:cubicBezTo>
                    <a:cubicBezTo>
                      <a:pt x="1329" y="677"/>
                      <a:pt x="1755" y="351"/>
                      <a:pt x="1655" y="51"/>
                    </a:cubicBezTo>
                    <a:cubicBezTo>
                      <a:pt x="1655" y="26"/>
                      <a:pt x="1604"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908071" y="2588056"/>
                <a:ext cx="28579" cy="24137"/>
              </a:xfrm>
              <a:custGeom>
                <a:avLst/>
                <a:gdLst/>
                <a:ahLst/>
                <a:cxnLst/>
                <a:rect l="l" t="t" r="r" b="b"/>
                <a:pathLst>
                  <a:path w="727" h="614" extrusionOk="0">
                    <a:moveTo>
                      <a:pt x="0" y="1"/>
                    </a:moveTo>
                    <a:cubicBezTo>
                      <a:pt x="0" y="317"/>
                      <a:pt x="306" y="613"/>
                      <a:pt x="623" y="613"/>
                    </a:cubicBezTo>
                    <a:cubicBezTo>
                      <a:pt x="658" y="613"/>
                      <a:pt x="692" y="610"/>
                      <a:pt x="727" y="602"/>
                    </a:cubicBez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908071" y="2588056"/>
                <a:ext cx="28579" cy="26653"/>
              </a:xfrm>
              <a:custGeom>
                <a:avLst/>
                <a:gdLst/>
                <a:ahLst/>
                <a:cxnLst/>
                <a:rect l="l" t="t" r="r" b="b"/>
                <a:pathLst>
                  <a:path w="727" h="678" fill="none" extrusionOk="0">
                    <a:moveTo>
                      <a:pt x="0" y="1"/>
                    </a:moveTo>
                    <a:cubicBezTo>
                      <a:pt x="0" y="352"/>
                      <a:pt x="376" y="678"/>
                      <a:pt x="727" y="602"/>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38"/>
              <p:cNvGrpSpPr/>
              <p:nvPr/>
            </p:nvGrpSpPr>
            <p:grpSpPr>
              <a:xfrm rot="502343">
                <a:off x="6638549" y="2017822"/>
                <a:ext cx="718204" cy="789233"/>
                <a:chOff x="6732673" y="1794730"/>
                <a:chExt cx="718235" cy="789267"/>
              </a:xfrm>
            </p:grpSpPr>
            <p:sp>
              <p:nvSpPr>
                <p:cNvPr id="1155" name="Google Shape;1155;p38"/>
                <p:cNvSpPr/>
                <p:nvPr/>
              </p:nvSpPr>
              <p:spPr>
                <a:xfrm rot="-1759402">
                  <a:off x="6861403" y="1866166"/>
                  <a:ext cx="460775" cy="646394"/>
                </a:xfrm>
                <a:custGeom>
                  <a:avLst/>
                  <a:gdLst/>
                  <a:ahLst/>
                  <a:cxnLst/>
                  <a:rect l="l" t="t" r="r" b="b"/>
                  <a:pathLst>
                    <a:path w="43209" h="60603" extrusionOk="0">
                      <a:moveTo>
                        <a:pt x="3308" y="0"/>
                      </a:moveTo>
                      <a:cubicBezTo>
                        <a:pt x="1479" y="0"/>
                        <a:pt x="0" y="1479"/>
                        <a:pt x="0" y="3309"/>
                      </a:cubicBezTo>
                      <a:lnTo>
                        <a:pt x="0" y="57294"/>
                      </a:lnTo>
                      <a:cubicBezTo>
                        <a:pt x="0" y="59124"/>
                        <a:pt x="1479" y="60602"/>
                        <a:pt x="3308" y="60602"/>
                      </a:cubicBezTo>
                      <a:lnTo>
                        <a:pt x="39900" y="60602"/>
                      </a:lnTo>
                      <a:cubicBezTo>
                        <a:pt x="41730" y="60602"/>
                        <a:pt x="43208" y="59124"/>
                        <a:pt x="43208" y="57294"/>
                      </a:cubicBezTo>
                      <a:lnTo>
                        <a:pt x="43208" y="3309"/>
                      </a:lnTo>
                      <a:cubicBezTo>
                        <a:pt x="43208" y="1479"/>
                        <a:pt x="41730" y="0"/>
                        <a:pt x="39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rot="-1759402">
                  <a:off x="6845830" y="1865788"/>
                  <a:ext cx="180155" cy="91973"/>
                </a:xfrm>
                <a:custGeom>
                  <a:avLst/>
                  <a:gdLst/>
                  <a:ahLst/>
                  <a:cxnLst/>
                  <a:rect l="l" t="t" r="r" b="b"/>
                  <a:pathLst>
                    <a:path w="16894" h="8623" extrusionOk="0">
                      <a:moveTo>
                        <a:pt x="8447" y="1254"/>
                      </a:moveTo>
                      <a:cubicBezTo>
                        <a:pt x="9600" y="1254"/>
                        <a:pt x="10577" y="1981"/>
                        <a:pt x="10928" y="3008"/>
                      </a:cubicBezTo>
                      <a:lnTo>
                        <a:pt x="5966" y="3008"/>
                      </a:lnTo>
                      <a:cubicBezTo>
                        <a:pt x="6317" y="1981"/>
                        <a:pt x="7294" y="1254"/>
                        <a:pt x="8447" y="1254"/>
                      </a:cubicBezTo>
                      <a:close/>
                      <a:moveTo>
                        <a:pt x="8447" y="1"/>
                      </a:moveTo>
                      <a:cubicBezTo>
                        <a:pt x="6618" y="1"/>
                        <a:pt x="5064" y="1304"/>
                        <a:pt x="4663" y="3008"/>
                      </a:cubicBezTo>
                      <a:lnTo>
                        <a:pt x="1630" y="3008"/>
                      </a:lnTo>
                      <a:cubicBezTo>
                        <a:pt x="728" y="3008"/>
                        <a:pt x="1" y="3735"/>
                        <a:pt x="1" y="4612"/>
                      </a:cubicBezTo>
                      <a:lnTo>
                        <a:pt x="1" y="6993"/>
                      </a:lnTo>
                      <a:cubicBezTo>
                        <a:pt x="1" y="7896"/>
                        <a:pt x="728" y="8622"/>
                        <a:pt x="1630" y="8622"/>
                      </a:cubicBezTo>
                      <a:lnTo>
                        <a:pt x="15289" y="8622"/>
                      </a:lnTo>
                      <a:cubicBezTo>
                        <a:pt x="16166" y="8622"/>
                        <a:pt x="16893" y="7896"/>
                        <a:pt x="16893" y="6993"/>
                      </a:cubicBezTo>
                      <a:lnTo>
                        <a:pt x="16893" y="4612"/>
                      </a:lnTo>
                      <a:cubicBezTo>
                        <a:pt x="16893" y="3735"/>
                        <a:pt x="16166" y="3008"/>
                        <a:pt x="15289" y="3008"/>
                      </a:cubicBezTo>
                      <a:lnTo>
                        <a:pt x="12232" y="3008"/>
                      </a:lnTo>
                      <a:cubicBezTo>
                        <a:pt x="11831" y="1304"/>
                        <a:pt x="10277" y="1"/>
                        <a:pt x="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38"/>
              <p:cNvSpPr/>
              <p:nvPr/>
            </p:nvSpPr>
            <p:spPr>
              <a:xfrm>
                <a:off x="7350425" y="2938575"/>
                <a:ext cx="119600" cy="1222750"/>
              </a:xfrm>
              <a:custGeom>
                <a:avLst/>
                <a:gdLst/>
                <a:ahLst/>
                <a:cxnLst/>
                <a:rect l="l" t="t" r="r" b="b"/>
                <a:pathLst>
                  <a:path w="4784" h="48910" extrusionOk="0">
                    <a:moveTo>
                      <a:pt x="4784" y="0"/>
                    </a:moveTo>
                    <a:lnTo>
                      <a:pt x="0" y="10367"/>
                    </a:lnTo>
                    <a:lnTo>
                      <a:pt x="1063" y="48910"/>
                    </a:lnTo>
                  </a:path>
                </a:pathLst>
              </a:custGeom>
              <a:noFill/>
              <a:ln w="9525" cap="flat" cmpd="sng">
                <a:solidFill>
                  <a:schemeClr val="accent1"/>
                </a:solidFill>
                <a:prstDash val="solid"/>
                <a:round/>
                <a:headEnd type="none" w="med" len="med"/>
                <a:tailEnd type="none" w="med" len="med"/>
              </a:ln>
            </p:spPr>
          </p:sp>
          <p:sp>
            <p:nvSpPr>
              <p:cNvPr id="1158" name="Google Shape;1158;p38"/>
              <p:cNvSpPr/>
              <p:nvPr/>
            </p:nvSpPr>
            <p:spPr>
              <a:xfrm rot="-3169530" flipH="1">
                <a:off x="6806619" y="2458487"/>
                <a:ext cx="141922" cy="194130"/>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38"/>
            <p:cNvGrpSpPr/>
            <p:nvPr/>
          </p:nvGrpSpPr>
          <p:grpSpPr>
            <a:xfrm>
              <a:off x="8430563" y="1206600"/>
              <a:ext cx="270971" cy="3613918"/>
              <a:chOff x="8466700" y="1173262"/>
              <a:chExt cx="270971" cy="3613918"/>
            </a:xfrm>
          </p:grpSpPr>
          <p:grpSp>
            <p:nvGrpSpPr>
              <p:cNvPr id="1160" name="Google Shape;1160;p38"/>
              <p:cNvGrpSpPr/>
              <p:nvPr/>
            </p:nvGrpSpPr>
            <p:grpSpPr>
              <a:xfrm>
                <a:off x="8466700" y="1173262"/>
                <a:ext cx="256197" cy="3613918"/>
                <a:chOff x="8466700" y="1173262"/>
                <a:chExt cx="256197" cy="3613918"/>
              </a:xfrm>
            </p:grpSpPr>
            <p:sp>
              <p:nvSpPr>
                <p:cNvPr id="1161" name="Google Shape;1161;p38"/>
                <p:cNvSpPr/>
                <p:nvPr/>
              </p:nvSpPr>
              <p:spPr>
                <a:xfrm>
                  <a:off x="8469648" y="1440261"/>
                  <a:ext cx="227651" cy="3265153"/>
                </a:xfrm>
                <a:custGeom>
                  <a:avLst/>
                  <a:gdLst/>
                  <a:ahLst/>
                  <a:cxnLst/>
                  <a:rect l="l" t="t" r="r" b="b"/>
                  <a:pathLst>
                    <a:path w="5791" h="83059" extrusionOk="0">
                      <a:moveTo>
                        <a:pt x="1454" y="1"/>
                      </a:moveTo>
                      <a:lnTo>
                        <a:pt x="1" y="82984"/>
                      </a:lnTo>
                      <a:lnTo>
                        <a:pt x="4336" y="83059"/>
                      </a:lnTo>
                      <a:lnTo>
                        <a:pt x="5790" y="76"/>
                      </a:lnTo>
                      <a:lnTo>
                        <a:pt x="1454"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8470631" y="4621601"/>
                  <a:ext cx="170493" cy="165579"/>
                </a:xfrm>
                <a:custGeom>
                  <a:avLst/>
                  <a:gdLst/>
                  <a:ahLst/>
                  <a:cxnLst/>
                  <a:rect l="l" t="t" r="r" b="b"/>
                  <a:pathLst>
                    <a:path w="4337" h="4212" extrusionOk="0">
                      <a:moveTo>
                        <a:pt x="2110" y="0"/>
                      </a:moveTo>
                      <a:cubicBezTo>
                        <a:pt x="978" y="0"/>
                        <a:pt x="50" y="918"/>
                        <a:pt x="26" y="2056"/>
                      </a:cubicBezTo>
                      <a:cubicBezTo>
                        <a:pt x="1" y="3234"/>
                        <a:pt x="928" y="4186"/>
                        <a:pt x="2081" y="4211"/>
                      </a:cubicBezTo>
                      <a:lnTo>
                        <a:pt x="2181" y="4211"/>
                      </a:lnTo>
                      <a:cubicBezTo>
                        <a:pt x="3334" y="4211"/>
                        <a:pt x="4286" y="3309"/>
                        <a:pt x="4311" y="2131"/>
                      </a:cubicBezTo>
                      <a:cubicBezTo>
                        <a:pt x="4336" y="978"/>
                        <a:pt x="3409" y="26"/>
                        <a:pt x="2256" y="1"/>
                      </a:cubicBezTo>
                      <a:lnTo>
                        <a:pt x="2156" y="1"/>
                      </a:lnTo>
                      <a:cubicBezTo>
                        <a:pt x="2141" y="0"/>
                        <a:pt x="2126" y="0"/>
                        <a:pt x="21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8611521" y="1462943"/>
                  <a:ext cx="52245" cy="3127210"/>
                </a:xfrm>
                <a:custGeom>
                  <a:avLst/>
                  <a:gdLst/>
                  <a:ahLst/>
                  <a:cxnLst/>
                  <a:rect l="l" t="t" r="r" b="b"/>
                  <a:pathLst>
                    <a:path w="1329" h="79550" extrusionOk="0">
                      <a:moveTo>
                        <a:pt x="1329" y="0"/>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8611521" y="1462943"/>
                  <a:ext cx="52245" cy="3127210"/>
                </a:xfrm>
                <a:custGeom>
                  <a:avLst/>
                  <a:gdLst/>
                  <a:ahLst/>
                  <a:cxnLst/>
                  <a:rect l="l" t="t" r="r" b="b"/>
                  <a:pathLst>
                    <a:path w="1329" h="79550" fill="none" extrusionOk="0">
                      <a:moveTo>
                        <a:pt x="1329" y="0"/>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8564230" y="1458973"/>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8564230" y="1458973"/>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8516939" y="1455042"/>
                  <a:ext cx="52245" cy="3127250"/>
                </a:xfrm>
                <a:custGeom>
                  <a:avLst/>
                  <a:gdLst/>
                  <a:ahLst/>
                  <a:cxnLst/>
                  <a:rect l="l" t="t" r="r" b="b"/>
                  <a:pathLst>
                    <a:path w="1329" h="79551" extrusionOk="0">
                      <a:moveTo>
                        <a:pt x="1329" y="1"/>
                      </a:moveTo>
                      <a:lnTo>
                        <a:pt x="1" y="79550"/>
                      </a:lnTo>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8516939" y="1455042"/>
                  <a:ext cx="52245" cy="3127250"/>
                </a:xfrm>
                <a:custGeom>
                  <a:avLst/>
                  <a:gdLst/>
                  <a:ahLst/>
                  <a:cxnLst/>
                  <a:rect l="l" t="t" r="r" b="b"/>
                  <a:pathLst>
                    <a:path w="1329" h="79551" fill="none" extrusionOk="0">
                      <a:moveTo>
                        <a:pt x="1329" y="1"/>
                      </a:moveTo>
                      <a:lnTo>
                        <a:pt x="1" y="79550"/>
                      </a:ln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8521853" y="1173262"/>
                  <a:ext cx="201044" cy="348938"/>
                </a:xfrm>
                <a:custGeom>
                  <a:avLst/>
                  <a:gdLst/>
                  <a:ahLst/>
                  <a:cxnLst/>
                  <a:rect l="l" t="t" r="r" b="b"/>
                  <a:pathLst>
                    <a:path w="5114" h="8876" extrusionOk="0">
                      <a:moveTo>
                        <a:pt x="2432" y="1"/>
                      </a:moveTo>
                      <a:cubicBezTo>
                        <a:pt x="2432" y="2"/>
                        <a:pt x="2433" y="3"/>
                        <a:pt x="2433" y="4"/>
                      </a:cubicBezTo>
                      <a:lnTo>
                        <a:pt x="2433" y="4"/>
                      </a:lnTo>
                      <a:cubicBezTo>
                        <a:pt x="2433" y="3"/>
                        <a:pt x="2432" y="2"/>
                        <a:pt x="2432" y="1"/>
                      </a:cubicBezTo>
                      <a:close/>
                      <a:moveTo>
                        <a:pt x="2433" y="4"/>
                      </a:moveTo>
                      <a:cubicBezTo>
                        <a:pt x="2453" y="82"/>
                        <a:pt x="2306" y="303"/>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617" y="8875"/>
                        <a:pt x="632" y="8876"/>
                        <a:pt x="647" y="8876"/>
                      </a:cubicBezTo>
                      <a:cubicBezTo>
                        <a:pt x="829" y="8876"/>
                        <a:pt x="988" y="8737"/>
                        <a:pt x="1104" y="8597"/>
                      </a:cubicBezTo>
                      <a:cubicBezTo>
                        <a:pt x="1204" y="8447"/>
                        <a:pt x="1279" y="8246"/>
                        <a:pt x="1404" y="8096"/>
                      </a:cubicBezTo>
                      <a:cubicBezTo>
                        <a:pt x="1609" y="7817"/>
                        <a:pt x="1937" y="7662"/>
                        <a:pt x="2278" y="7662"/>
                      </a:cubicBezTo>
                      <a:cubicBezTo>
                        <a:pt x="2396" y="7662"/>
                        <a:pt x="2516" y="7681"/>
                        <a:pt x="2632" y="7720"/>
                      </a:cubicBezTo>
                      <a:cubicBezTo>
                        <a:pt x="2683" y="7745"/>
                        <a:pt x="2758" y="7770"/>
                        <a:pt x="2808" y="7820"/>
                      </a:cubicBezTo>
                      <a:cubicBezTo>
                        <a:pt x="2858" y="7896"/>
                        <a:pt x="2858" y="7996"/>
                        <a:pt x="2883" y="8071"/>
                      </a:cubicBezTo>
                      <a:cubicBezTo>
                        <a:pt x="2933" y="8272"/>
                        <a:pt x="3084" y="8447"/>
                        <a:pt x="3259" y="8522"/>
                      </a:cubicBezTo>
                      <a:cubicBezTo>
                        <a:pt x="3305" y="8539"/>
                        <a:pt x="3352" y="8547"/>
                        <a:pt x="3399" y="8547"/>
                      </a:cubicBezTo>
                      <a:cubicBezTo>
                        <a:pt x="3555" y="8547"/>
                        <a:pt x="3702" y="8457"/>
                        <a:pt x="3760" y="8322"/>
                      </a:cubicBezTo>
                      <a:cubicBezTo>
                        <a:pt x="3861" y="8146"/>
                        <a:pt x="3785" y="7845"/>
                        <a:pt x="3986" y="7770"/>
                      </a:cubicBezTo>
                      <a:cubicBezTo>
                        <a:pt x="4023" y="7758"/>
                        <a:pt x="4061" y="7758"/>
                        <a:pt x="4099" y="7758"/>
                      </a:cubicBezTo>
                      <a:cubicBezTo>
                        <a:pt x="4136" y="7758"/>
                        <a:pt x="4174" y="7758"/>
                        <a:pt x="4211" y="7745"/>
                      </a:cubicBezTo>
                      <a:cubicBezTo>
                        <a:pt x="5114" y="7495"/>
                        <a:pt x="3535" y="3886"/>
                        <a:pt x="3384" y="3309"/>
                      </a:cubicBezTo>
                      <a:cubicBezTo>
                        <a:pt x="3059" y="2207"/>
                        <a:pt x="2758" y="1106"/>
                        <a:pt x="2433" y="4"/>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8521853" y="1173262"/>
                  <a:ext cx="201038" cy="349831"/>
                </a:xfrm>
                <a:custGeom>
                  <a:avLst/>
                  <a:gdLst/>
                  <a:ahLst/>
                  <a:cxnLst/>
                  <a:rect l="l" t="t" r="r" b="b"/>
                  <a:pathLst>
                    <a:path w="5114" h="8899" fill="none" extrusionOk="0">
                      <a:moveTo>
                        <a:pt x="2432" y="1"/>
                      </a:moveTo>
                      <a:cubicBezTo>
                        <a:pt x="2457" y="76"/>
                        <a:pt x="2307" y="302"/>
                        <a:pt x="2282" y="377"/>
                      </a:cubicBezTo>
                      <a:cubicBezTo>
                        <a:pt x="2181" y="577"/>
                        <a:pt x="2131" y="828"/>
                        <a:pt x="2056" y="1028"/>
                      </a:cubicBezTo>
                      <a:lnTo>
                        <a:pt x="1830" y="1730"/>
                      </a:lnTo>
                      <a:cubicBezTo>
                        <a:pt x="1655" y="2206"/>
                        <a:pt x="1505" y="2682"/>
                        <a:pt x="1354" y="3159"/>
                      </a:cubicBezTo>
                      <a:cubicBezTo>
                        <a:pt x="1028" y="4061"/>
                        <a:pt x="703" y="4988"/>
                        <a:pt x="402" y="5916"/>
                      </a:cubicBezTo>
                      <a:cubicBezTo>
                        <a:pt x="151" y="6667"/>
                        <a:pt x="1" y="7419"/>
                        <a:pt x="126" y="8196"/>
                      </a:cubicBezTo>
                      <a:cubicBezTo>
                        <a:pt x="176" y="8497"/>
                        <a:pt x="302" y="8848"/>
                        <a:pt x="602" y="8873"/>
                      </a:cubicBezTo>
                      <a:cubicBezTo>
                        <a:pt x="803" y="8898"/>
                        <a:pt x="978" y="8748"/>
                        <a:pt x="1104" y="8597"/>
                      </a:cubicBezTo>
                      <a:cubicBezTo>
                        <a:pt x="1204" y="8447"/>
                        <a:pt x="1279" y="8246"/>
                        <a:pt x="1404" y="8096"/>
                      </a:cubicBezTo>
                      <a:cubicBezTo>
                        <a:pt x="1680" y="7720"/>
                        <a:pt x="2181" y="7570"/>
                        <a:pt x="2632" y="7720"/>
                      </a:cubicBezTo>
                      <a:cubicBezTo>
                        <a:pt x="2683" y="7745"/>
                        <a:pt x="2758" y="7770"/>
                        <a:pt x="2808" y="7820"/>
                      </a:cubicBezTo>
                      <a:cubicBezTo>
                        <a:pt x="2858" y="7896"/>
                        <a:pt x="2858" y="7996"/>
                        <a:pt x="2883" y="8071"/>
                      </a:cubicBezTo>
                      <a:cubicBezTo>
                        <a:pt x="2933" y="8272"/>
                        <a:pt x="3084" y="8447"/>
                        <a:pt x="3259" y="8522"/>
                      </a:cubicBezTo>
                      <a:cubicBezTo>
                        <a:pt x="3460" y="8597"/>
                        <a:pt x="3685" y="8497"/>
                        <a:pt x="3760" y="8322"/>
                      </a:cubicBezTo>
                      <a:cubicBezTo>
                        <a:pt x="3861" y="8146"/>
                        <a:pt x="3785" y="7845"/>
                        <a:pt x="3986" y="7770"/>
                      </a:cubicBezTo>
                      <a:cubicBezTo>
                        <a:pt x="4061" y="7745"/>
                        <a:pt x="4136" y="7770"/>
                        <a:pt x="4211" y="7745"/>
                      </a:cubicBezTo>
                      <a:cubicBezTo>
                        <a:pt x="5114" y="7495"/>
                        <a:pt x="3535" y="3886"/>
                        <a:pt x="3384" y="3309"/>
                      </a:cubicBezTo>
                      <a:cubicBezTo>
                        <a:pt x="3059" y="2206"/>
                        <a:pt x="2758" y="1104"/>
                        <a:pt x="2432" y="1"/>
                      </a:cubicBezTo>
                      <a:close/>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8466700" y="4537869"/>
                  <a:ext cx="182286" cy="167505"/>
                </a:xfrm>
                <a:custGeom>
                  <a:avLst/>
                  <a:gdLst/>
                  <a:ahLst/>
                  <a:cxnLst/>
                  <a:rect l="l" t="t" r="r" b="b"/>
                  <a:pathLst>
                    <a:path w="4637" h="4261" extrusionOk="0">
                      <a:moveTo>
                        <a:pt x="827" y="0"/>
                      </a:moveTo>
                      <a:cubicBezTo>
                        <a:pt x="401" y="0"/>
                        <a:pt x="50" y="326"/>
                        <a:pt x="50" y="752"/>
                      </a:cubicBezTo>
                      <a:lnTo>
                        <a:pt x="0" y="3409"/>
                      </a:lnTo>
                      <a:cubicBezTo>
                        <a:pt x="0" y="3835"/>
                        <a:pt x="326" y="4186"/>
                        <a:pt x="752" y="4186"/>
                      </a:cubicBezTo>
                      <a:lnTo>
                        <a:pt x="3810" y="4261"/>
                      </a:lnTo>
                      <a:cubicBezTo>
                        <a:pt x="4236" y="4261"/>
                        <a:pt x="4587" y="3910"/>
                        <a:pt x="4587" y="3509"/>
                      </a:cubicBezTo>
                      <a:lnTo>
                        <a:pt x="4637" y="827"/>
                      </a:lnTo>
                      <a:cubicBezTo>
                        <a:pt x="4637" y="401"/>
                        <a:pt x="4311" y="50"/>
                        <a:pt x="3885" y="50"/>
                      </a:cubicBezTo>
                      <a:lnTo>
                        <a:pt x="82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38"/>
              <p:cNvSpPr/>
              <p:nvPr/>
            </p:nvSpPr>
            <p:spPr>
              <a:xfrm>
                <a:off x="8595757" y="2586090"/>
                <a:ext cx="141914" cy="194119"/>
              </a:xfrm>
              <a:custGeom>
                <a:avLst/>
                <a:gdLst/>
                <a:ahLst/>
                <a:cxnLst/>
                <a:rect l="l" t="t" r="r" b="b"/>
                <a:pathLst>
                  <a:path w="3610" h="4938" extrusionOk="0">
                    <a:moveTo>
                      <a:pt x="2231" y="1"/>
                    </a:moveTo>
                    <a:cubicBezTo>
                      <a:pt x="2206" y="402"/>
                      <a:pt x="2181" y="1079"/>
                      <a:pt x="1880" y="1404"/>
                    </a:cubicBezTo>
                    <a:cubicBezTo>
                      <a:pt x="1680" y="1630"/>
                      <a:pt x="1254" y="1680"/>
                      <a:pt x="978" y="1830"/>
                    </a:cubicBezTo>
                    <a:cubicBezTo>
                      <a:pt x="928" y="1855"/>
                      <a:pt x="853" y="1906"/>
                      <a:pt x="803" y="1931"/>
                    </a:cubicBezTo>
                    <a:cubicBezTo>
                      <a:pt x="176" y="2382"/>
                      <a:pt x="1" y="3159"/>
                      <a:pt x="226" y="3936"/>
                    </a:cubicBezTo>
                    <a:cubicBezTo>
                      <a:pt x="276" y="4186"/>
                      <a:pt x="402" y="4412"/>
                      <a:pt x="577" y="4587"/>
                    </a:cubicBezTo>
                    <a:cubicBezTo>
                      <a:pt x="834" y="4835"/>
                      <a:pt x="1111" y="4937"/>
                      <a:pt x="1385" y="4937"/>
                    </a:cubicBezTo>
                    <a:cubicBezTo>
                      <a:pt x="1915" y="4937"/>
                      <a:pt x="2436" y="4557"/>
                      <a:pt x="2783" y="4111"/>
                    </a:cubicBezTo>
                    <a:cubicBezTo>
                      <a:pt x="3384" y="3334"/>
                      <a:pt x="3610" y="2081"/>
                      <a:pt x="3158" y="1179"/>
                    </a:cubicBezTo>
                    <a:cubicBezTo>
                      <a:pt x="3108" y="1104"/>
                      <a:pt x="3058" y="1028"/>
                      <a:pt x="3008" y="953"/>
                    </a:cubicBezTo>
                    <a:cubicBezTo>
                      <a:pt x="2757" y="602"/>
                      <a:pt x="2507" y="302"/>
                      <a:pt x="223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81120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5"/>
          <p:cNvSpPr txBox="1">
            <a:spLocks noGrp="1"/>
          </p:cNvSpPr>
          <p:nvPr>
            <p:ph type="title"/>
          </p:nvPr>
        </p:nvSpPr>
        <p:spPr>
          <a:xfrm>
            <a:off x="1245793" y="92763"/>
            <a:ext cx="49796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Dataset </a:t>
            </a:r>
            <a:r>
              <a:rPr lang="en" dirty="0"/>
              <a:t>Information</a:t>
            </a:r>
            <a:endParaRPr dirty="0"/>
          </a:p>
        </p:txBody>
      </p:sp>
      <p:pic>
        <p:nvPicPr>
          <p:cNvPr id="1009" name="Picture 1008">
            <a:extLst>
              <a:ext uri="{FF2B5EF4-FFF2-40B4-BE49-F238E27FC236}">
                <a16:creationId xmlns:a16="http://schemas.microsoft.com/office/drawing/2014/main" id="{1620BD48-09E3-0429-B2BB-F1F3897F8B01}"/>
              </a:ext>
            </a:extLst>
          </p:cNvPr>
          <p:cNvPicPr>
            <a:picLocks noChangeAspect="1"/>
          </p:cNvPicPr>
          <p:nvPr/>
        </p:nvPicPr>
        <p:blipFill>
          <a:blip r:embed="rId3"/>
          <a:stretch>
            <a:fillRect/>
          </a:stretch>
        </p:blipFill>
        <p:spPr>
          <a:xfrm>
            <a:off x="1245793" y="713984"/>
            <a:ext cx="6157089" cy="4040590"/>
          </a:xfrm>
          <a:prstGeom prst="rect">
            <a:avLst/>
          </a:prstGeom>
        </p:spPr>
      </p:pic>
    </p:spTree>
  </p:cSld>
  <p:clrMapOvr>
    <a:masterClrMapping/>
  </p:clrMapOvr>
</p:sld>
</file>

<file path=ppt/theme/theme1.xml><?xml version="1.0" encoding="utf-8"?>
<a:theme xmlns:a="http://schemas.openxmlformats.org/drawingml/2006/main" name="Administrative Process Review Meeting by Slidesgo">
  <a:themeElements>
    <a:clrScheme name="Simple Light">
      <a:dk1>
        <a:srgbClr val="000000"/>
      </a:dk1>
      <a:lt1>
        <a:srgbClr val="F7F7F7"/>
      </a:lt1>
      <a:dk2>
        <a:srgbClr val="5757FF"/>
      </a:dk2>
      <a:lt2>
        <a:srgbClr val="FF1D25"/>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1073</Words>
  <Application>Microsoft Office PowerPoint</Application>
  <PresentationFormat>On-screen Show (16:9)</PresentationFormat>
  <Paragraphs>135</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DM Sans</vt:lpstr>
      <vt:lpstr>Arial</vt:lpstr>
      <vt:lpstr>Consolas</vt:lpstr>
      <vt:lpstr>Administrative Process Review Meeting by Slidesgo</vt:lpstr>
      <vt:lpstr>Saudi Arabia Used Cars Prediction</vt:lpstr>
      <vt:lpstr>Dataset Information</vt:lpstr>
      <vt:lpstr>01 Business Problem</vt:lpstr>
      <vt:lpstr>Perusahaan industri mobil bekas membantu penjual dan pembeli dalam melakukan transaksi jual-beli mobil bekas, termasuk dalam menentukan harga yang sesuai dengan pasar. Saat ini di Saudi Arabia terdapat banyak sekali perusahaan industri mobil bekas Untuk membantu perusahaan khususnya divisi pengguna atau divisi relationship manager untuk menentukan harga jual yang tepat guna meningkatkan sales opportunity dan menarik pelanggan baru. Saya sebagai data scientist di perusahaan diminta untuk membantu memberikan solusi dan rekomendasi melalu pembuatan model terhadap permasalahan melalui data yang sudah dimiliki oleh perusahaan</vt:lpstr>
      <vt:lpstr>Salah satu tantangan utama dalam industri mobil bekas adalah mengestimasi harga mobil bekas untuk pembeli atau penjual yang ingin mengikuti tren pasar. Penentuan harga mobil bekas berdasarkan merek, jenis mesin, tahun, dan faktor lainnya membutuhkan keahlian profesional yang memahami kondisi mobil dan skema harga yang sesuai berdasarkan pengalaman sebelumnya. Dalam situasi ini, diperlukan sebuah model yang dapat memberikan perkiraan harga mobil bekas berdasarkan data historis.</vt:lpstr>
      <vt:lpstr>Membuat model regresi yang akan membantu perusahaan untuk mendapatkan tool prediksi harga mobil bekas yang baru masuk dengan tujuan untuk menghindari harga mobil bekas yang overprice atau underprice sehingga memudahkan perusahaan untuk menentukan harga mobil bekas</vt:lpstr>
      <vt:lpstr>Business Problem</vt:lpstr>
      <vt:lpstr>02 Data Understanding</vt:lpstr>
      <vt:lpstr>Dataset Information</vt:lpstr>
      <vt:lpstr>Exploratory Analysis</vt:lpstr>
      <vt:lpstr>Exploratory Analysis</vt:lpstr>
      <vt:lpstr>Exploratory Analysis</vt:lpstr>
      <vt:lpstr>Exploratory Analysis</vt:lpstr>
      <vt:lpstr>Exploratory Analysis</vt:lpstr>
      <vt:lpstr>Exploratory Analysis</vt:lpstr>
      <vt:lpstr>Exploratory Analysis</vt:lpstr>
      <vt:lpstr>Exploratory Analysis</vt:lpstr>
      <vt:lpstr>03 Data Cleaning &amp; Preprocessing</vt:lpstr>
      <vt:lpstr>Dataset Cleaning</vt:lpstr>
      <vt:lpstr>Dataset Cleaning</vt:lpstr>
      <vt:lpstr>04 Analytics</vt:lpstr>
      <vt:lpstr>Data Splitting</vt:lpstr>
      <vt:lpstr>Data Splitting</vt:lpstr>
      <vt:lpstr>Data Preprocessing</vt:lpstr>
      <vt:lpstr>Cross Validation</vt:lpstr>
      <vt:lpstr>Data Splitting</vt:lpstr>
      <vt:lpstr>Berdasarkan Jenis</vt:lpstr>
      <vt:lpstr>Bar graph</vt:lpstr>
      <vt:lpstr>Line graph</vt:lpstr>
      <vt:lpstr>Bar graph</vt:lpstr>
      <vt:lpstr>jenis yang memiliki paling banyak jumlah penumpang secara keseluruhan adalah BRT, hal tersebut juga dapat disebabkan karena kapasitas dan trayek yang dilalui BRT merupakan yang paling padat dan sibuk.</vt:lpstr>
      <vt:lpstr>Berdasarkan  Kode Trayek</vt:lpstr>
      <vt:lpstr>PowerPoint Presentation</vt:lpstr>
      <vt:lpstr>Bar Chart Trayek pada jenis BRT</vt:lpstr>
      <vt:lpstr>PowerPoint Presentation</vt:lpstr>
      <vt:lpstr>PowerPoint Presentation</vt:lpstr>
      <vt:lpstr>Kesimpulan dan Rekomendasi</vt:lpstr>
      <vt:lpstr>Kesimpulan</vt:lpstr>
      <vt:lpstr>Rekomendasi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Transjakarta Passengers 2021</dc:title>
  <dc:creator>Falahyana</dc:creator>
  <cp:lastModifiedBy>falahyanaabbid@gmail.com</cp:lastModifiedBy>
  <cp:revision>13</cp:revision>
  <dcterms:modified xsi:type="dcterms:W3CDTF">2023-06-15T15:46:59Z</dcterms:modified>
</cp:coreProperties>
</file>